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2.xml" ContentType="application/vnd.openxmlformats-officedocument.themeOverride+xml"/>
  <Override PartName="/ppt/theme/themeOverride3.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26"/>
  </p:notesMasterIdLst>
  <p:sldIdLst>
    <p:sldId id="256" r:id="rId5"/>
    <p:sldId id="650" r:id="rId6"/>
    <p:sldId id="651" r:id="rId7"/>
    <p:sldId id="652" r:id="rId8"/>
    <p:sldId id="653" r:id="rId9"/>
    <p:sldId id="649" r:id="rId10"/>
    <p:sldId id="632" r:id="rId11"/>
    <p:sldId id="643" r:id="rId12"/>
    <p:sldId id="633" r:id="rId13"/>
    <p:sldId id="646" r:id="rId14"/>
    <p:sldId id="634" r:id="rId15"/>
    <p:sldId id="647" r:id="rId16"/>
    <p:sldId id="635" r:id="rId17"/>
    <p:sldId id="636" r:id="rId18"/>
    <p:sldId id="637" r:id="rId19"/>
    <p:sldId id="638" r:id="rId20"/>
    <p:sldId id="648" r:id="rId21"/>
    <p:sldId id="639" r:id="rId22"/>
    <p:sldId id="645" r:id="rId23"/>
    <p:sldId id="644" r:id="rId24"/>
    <p:sldId id="630"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5">
          <p15:clr>
            <a:srgbClr val="A4A3A4"/>
          </p15:clr>
        </p15:guide>
        <p15:guide id="2" pos="29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B88360-CD52-4814-9E31-82DD5CB6AFA6}" v="6" dt="2024-08-16T08:44:23.6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76" autoAdjust="0"/>
    <p:restoredTop sz="94660"/>
  </p:normalViewPr>
  <p:slideViewPr>
    <p:cSldViewPr snapToGrid="0">
      <p:cViewPr varScale="1">
        <p:scale>
          <a:sx n="65" d="100"/>
          <a:sy n="65" d="100"/>
        </p:scale>
        <p:origin x="1716" y="78"/>
      </p:cViewPr>
      <p:guideLst>
        <p:guide orient="horz" pos="2135"/>
        <p:guide pos="29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dik Kishor Panchal/RSEC/Products" userId="81d22b06-eb30-4105-8383-0487fbebf68a" providerId="ADAL" clId="{82B88360-CD52-4814-9E31-82DD5CB6AFA6}"/>
    <pc:docChg chg="undo custSel addSld modSld">
      <pc:chgData name="Hardik Kishor Panchal/RSEC/Products" userId="81d22b06-eb30-4105-8383-0487fbebf68a" providerId="ADAL" clId="{82B88360-CD52-4814-9E31-82DD5CB6AFA6}" dt="2024-08-19T07:39:54.274" v="2986" actId="20577"/>
      <pc:docMkLst>
        <pc:docMk/>
      </pc:docMkLst>
      <pc:sldChg chg="modSp mod">
        <pc:chgData name="Hardik Kishor Panchal/RSEC/Products" userId="81d22b06-eb30-4105-8383-0487fbebf68a" providerId="ADAL" clId="{82B88360-CD52-4814-9E31-82DD5CB6AFA6}" dt="2024-08-19T07:39:54.274" v="2986" actId="20577"/>
        <pc:sldMkLst>
          <pc:docMk/>
          <pc:sldMk cId="4176890307" sldId="632"/>
        </pc:sldMkLst>
        <pc:spChg chg="mod">
          <ac:chgData name="Hardik Kishor Panchal/RSEC/Products" userId="81d22b06-eb30-4105-8383-0487fbebf68a" providerId="ADAL" clId="{82B88360-CD52-4814-9E31-82DD5CB6AFA6}" dt="2024-08-19T07:02:39.654" v="2649" actId="113"/>
          <ac:spMkLst>
            <pc:docMk/>
            <pc:sldMk cId="4176890307" sldId="632"/>
            <ac:spMk id="4" creationId="{E832B4EE-C1E5-3F4C-2885-7DA52F8E823D}"/>
          </ac:spMkLst>
        </pc:spChg>
        <pc:spChg chg="mod">
          <ac:chgData name="Hardik Kishor Panchal/RSEC/Products" userId="81d22b06-eb30-4105-8383-0487fbebf68a" providerId="ADAL" clId="{82B88360-CD52-4814-9E31-82DD5CB6AFA6}" dt="2024-08-19T07:39:54.274" v="2986" actId="20577"/>
          <ac:spMkLst>
            <pc:docMk/>
            <pc:sldMk cId="4176890307" sldId="632"/>
            <ac:spMk id="9" creationId="{B612ECE1-58A0-E812-2DAE-08383BECF159}"/>
          </ac:spMkLst>
        </pc:spChg>
        <pc:picChg chg="mod">
          <ac:chgData name="Hardik Kishor Panchal/RSEC/Products" userId="81d22b06-eb30-4105-8383-0487fbebf68a" providerId="ADAL" clId="{82B88360-CD52-4814-9E31-82DD5CB6AFA6}" dt="2024-08-12T08:27:35.093" v="1433" actId="1076"/>
          <ac:picMkLst>
            <pc:docMk/>
            <pc:sldMk cId="4176890307" sldId="632"/>
            <ac:picMk id="10" creationId="{3BF93DB4-9A3A-ECF2-2DB1-0BA83EA53896}"/>
          </ac:picMkLst>
        </pc:picChg>
      </pc:sldChg>
      <pc:sldChg chg="modSp mod">
        <pc:chgData name="Hardik Kishor Panchal/RSEC/Products" userId="81d22b06-eb30-4105-8383-0487fbebf68a" providerId="ADAL" clId="{82B88360-CD52-4814-9E31-82DD5CB6AFA6}" dt="2024-08-19T07:02:30.157" v="2647" actId="113"/>
        <pc:sldMkLst>
          <pc:docMk/>
          <pc:sldMk cId="1774431545" sldId="633"/>
        </pc:sldMkLst>
        <pc:spChg chg="mod">
          <ac:chgData name="Hardik Kishor Panchal/RSEC/Products" userId="81d22b06-eb30-4105-8383-0487fbebf68a" providerId="ADAL" clId="{82B88360-CD52-4814-9E31-82DD5CB6AFA6}" dt="2024-08-19T07:02:30.157" v="2647" actId="113"/>
          <ac:spMkLst>
            <pc:docMk/>
            <pc:sldMk cId="1774431545" sldId="633"/>
            <ac:spMk id="4" creationId="{0DC3B91E-B864-2DA4-FBA9-07E5FAA50CD0}"/>
          </ac:spMkLst>
        </pc:spChg>
        <pc:spChg chg="mod">
          <ac:chgData name="Hardik Kishor Panchal/RSEC/Products" userId="81d22b06-eb30-4105-8383-0487fbebf68a" providerId="ADAL" clId="{82B88360-CD52-4814-9E31-82DD5CB6AFA6}" dt="2024-08-13T10:54:00.465" v="1533" actId="207"/>
          <ac:spMkLst>
            <pc:docMk/>
            <pc:sldMk cId="1774431545" sldId="633"/>
            <ac:spMk id="8" creationId="{A4148C0C-7EB2-54BB-FFE4-740C52C9FBA5}"/>
          </ac:spMkLst>
        </pc:spChg>
        <pc:picChg chg="mod">
          <ac:chgData name="Hardik Kishor Panchal/RSEC/Products" userId="81d22b06-eb30-4105-8383-0487fbebf68a" providerId="ADAL" clId="{82B88360-CD52-4814-9E31-82DD5CB6AFA6}" dt="2024-08-12T08:27:17.028" v="1427" actId="1076"/>
          <ac:picMkLst>
            <pc:docMk/>
            <pc:sldMk cId="1774431545" sldId="633"/>
            <ac:picMk id="13" creationId="{282E76A2-0C9C-70A6-83D1-B70A417A2B00}"/>
          </ac:picMkLst>
        </pc:picChg>
      </pc:sldChg>
      <pc:sldChg chg="modSp mod">
        <pc:chgData name="Hardik Kishor Panchal/RSEC/Products" userId="81d22b06-eb30-4105-8383-0487fbebf68a" providerId="ADAL" clId="{82B88360-CD52-4814-9E31-82DD5CB6AFA6}" dt="2024-08-19T07:02:25.967" v="2646" actId="113"/>
        <pc:sldMkLst>
          <pc:docMk/>
          <pc:sldMk cId="3277728089" sldId="634"/>
        </pc:sldMkLst>
        <pc:spChg chg="mod">
          <ac:chgData name="Hardik Kishor Panchal/RSEC/Products" userId="81d22b06-eb30-4105-8383-0487fbebf68a" providerId="ADAL" clId="{82B88360-CD52-4814-9E31-82DD5CB6AFA6}" dt="2024-08-19T07:02:25.967" v="2646" actId="113"/>
          <ac:spMkLst>
            <pc:docMk/>
            <pc:sldMk cId="3277728089" sldId="634"/>
            <ac:spMk id="4" creationId="{30B1F7A9-A711-B80E-73C9-A6DBBBDD01F7}"/>
          </ac:spMkLst>
        </pc:spChg>
        <pc:spChg chg="mod">
          <ac:chgData name="Hardik Kishor Panchal/RSEC/Products" userId="81d22b06-eb30-4105-8383-0487fbebf68a" providerId="ADAL" clId="{82B88360-CD52-4814-9E31-82DD5CB6AFA6}" dt="2024-08-13T10:54:05.201" v="1534" actId="207"/>
          <ac:spMkLst>
            <pc:docMk/>
            <pc:sldMk cId="3277728089" sldId="634"/>
            <ac:spMk id="10" creationId="{0CA451C3-E2CD-EDBA-5E8E-764772E63487}"/>
          </ac:spMkLst>
        </pc:spChg>
      </pc:sldChg>
      <pc:sldChg chg="modSp mod">
        <pc:chgData name="Hardik Kishor Panchal/RSEC/Products" userId="81d22b06-eb30-4105-8383-0487fbebf68a" providerId="ADAL" clId="{82B88360-CD52-4814-9E31-82DD5CB6AFA6}" dt="2024-08-19T07:02:20.474" v="2645" actId="113"/>
        <pc:sldMkLst>
          <pc:docMk/>
          <pc:sldMk cId="430612598" sldId="635"/>
        </pc:sldMkLst>
        <pc:spChg chg="mod">
          <ac:chgData name="Hardik Kishor Panchal/RSEC/Products" userId="81d22b06-eb30-4105-8383-0487fbebf68a" providerId="ADAL" clId="{82B88360-CD52-4814-9E31-82DD5CB6AFA6}" dt="2024-08-19T07:02:20.474" v="2645" actId="113"/>
          <ac:spMkLst>
            <pc:docMk/>
            <pc:sldMk cId="430612598" sldId="635"/>
            <ac:spMk id="4" creationId="{794768E5-39CD-0644-A6BD-E8684942A29F}"/>
          </ac:spMkLst>
        </pc:spChg>
        <pc:spChg chg="mod">
          <ac:chgData name="Hardik Kishor Panchal/RSEC/Products" userId="81d22b06-eb30-4105-8383-0487fbebf68a" providerId="ADAL" clId="{82B88360-CD52-4814-9E31-82DD5CB6AFA6}" dt="2024-08-13T10:54:11.660" v="1535" actId="207"/>
          <ac:spMkLst>
            <pc:docMk/>
            <pc:sldMk cId="430612598" sldId="635"/>
            <ac:spMk id="11" creationId="{7FCDE045-922F-0BD7-5CAB-6F053245CCCB}"/>
          </ac:spMkLst>
        </pc:spChg>
      </pc:sldChg>
      <pc:sldChg chg="modSp mod">
        <pc:chgData name="Hardik Kishor Panchal/RSEC/Products" userId="81d22b06-eb30-4105-8383-0487fbebf68a" providerId="ADAL" clId="{82B88360-CD52-4814-9E31-82DD5CB6AFA6}" dt="2024-08-19T07:02:14.742" v="2644" actId="113"/>
        <pc:sldMkLst>
          <pc:docMk/>
          <pc:sldMk cId="2895455886" sldId="636"/>
        </pc:sldMkLst>
        <pc:spChg chg="mod">
          <ac:chgData name="Hardik Kishor Panchal/RSEC/Products" userId="81d22b06-eb30-4105-8383-0487fbebf68a" providerId="ADAL" clId="{82B88360-CD52-4814-9E31-82DD5CB6AFA6}" dt="2024-08-19T07:02:14.742" v="2644" actId="113"/>
          <ac:spMkLst>
            <pc:docMk/>
            <pc:sldMk cId="2895455886" sldId="636"/>
            <ac:spMk id="4" creationId="{EA56D935-91A2-575B-29F0-E68CC6F7C202}"/>
          </ac:spMkLst>
        </pc:spChg>
        <pc:spChg chg="mod">
          <ac:chgData name="Hardik Kishor Panchal/RSEC/Products" userId="81d22b06-eb30-4105-8383-0487fbebf68a" providerId="ADAL" clId="{82B88360-CD52-4814-9E31-82DD5CB6AFA6}" dt="2024-08-13T10:54:21.206" v="1538" actId="27636"/>
          <ac:spMkLst>
            <pc:docMk/>
            <pc:sldMk cId="2895455886" sldId="636"/>
            <ac:spMk id="10" creationId="{EFC0A9D6-D9B5-15D0-86B6-9576E9C433AF}"/>
          </ac:spMkLst>
        </pc:spChg>
      </pc:sldChg>
      <pc:sldChg chg="modSp mod">
        <pc:chgData name="Hardik Kishor Panchal/RSEC/Products" userId="81d22b06-eb30-4105-8383-0487fbebf68a" providerId="ADAL" clId="{82B88360-CD52-4814-9E31-82DD5CB6AFA6}" dt="2024-08-19T07:02:10.092" v="2643" actId="113"/>
        <pc:sldMkLst>
          <pc:docMk/>
          <pc:sldMk cId="716887793" sldId="637"/>
        </pc:sldMkLst>
        <pc:spChg chg="mod">
          <ac:chgData name="Hardik Kishor Panchal/RSEC/Products" userId="81d22b06-eb30-4105-8383-0487fbebf68a" providerId="ADAL" clId="{82B88360-CD52-4814-9E31-82DD5CB6AFA6}" dt="2024-08-19T07:02:10.092" v="2643" actId="113"/>
          <ac:spMkLst>
            <pc:docMk/>
            <pc:sldMk cId="716887793" sldId="637"/>
            <ac:spMk id="4" creationId="{2C80371F-630E-8820-52C3-AF3827850796}"/>
          </ac:spMkLst>
        </pc:spChg>
        <pc:spChg chg="mod">
          <ac:chgData name="Hardik Kishor Panchal/RSEC/Products" userId="81d22b06-eb30-4105-8383-0487fbebf68a" providerId="ADAL" clId="{82B88360-CD52-4814-9E31-82DD5CB6AFA6}" dt="2024-08-13T10:54:34.275" v="1541" actId="27636"/>
          <ac:spMkLst>
            <pc:docMk/>
            <pc:sldMk cId="716887793" sldId="637"/>
            <ac:spMk id="9" creationId="{B24A39BE-3BC7-1CC1-62CC-DDB593A5EE69}"/>
          </ac:spMkLst>
        </pc:spChg>
      </pc:sldChg>
      <pc:sldChg chg="modSp mod">
        <pc:chgData name="Hardik Kishor Panchal/RSEC/Products" userId="81d22b06-eb30-4105-8383-0487fbebf68a" providerId="ADAL" clId="{82B88360-CD52-4814-9E31-82DD5CB6AFA6}" dt="2024-08-19T07:02:03.573" v="2642" actId="113"/>
        <pc:sldMkLst>
          <pc:docMk/>
          <pc:sldMk cId="3795198130" sldId="638"/>
        </pc:sldMkLst>
        <pc:spChg chg="mod">
          <ac:chgData name="Hardik Kishor Panchal/RSEC/Products" userId="81d22b06-eb30-4105-8383-0487fbebf68a" providerId="ADAL" clId="{82B88360-CD52-4814-9E31-82DD5CB6AFA6}" dt="2024-08-19T07:02:03.573" v="2642" actId="113"/>
          <ac:spMkLst>
            <pc:docMk/>
            <pc:sldMk cId="3795198130" sldId="638"/>
            <ac:spMk id="4" creationId="{7E831C93-138A-47BE-DBC7-E73EFDB23B3C}"/>
          </ac:spMkLst>
        </pc:spChg>
        <pc:spChg chg="mod">
          <ac:chgData name="Hardik Kishor Panchal/RSEC/Products" userId="81d22b06-eb30-4105-8383-0487fbebf68a" providerId="ADAL" clId="{82B88360-CD52-4814-9E31-82DD5CB6AFA6}" dt="2024-08-13T10:54:40.998" v="1542" actId="207"/>
          <ac:spMkLst>
            <pc:docMk/>
            <pc:sldMk cId="3795198130" sldId="638"/>
            <ac:spMk id="9" creationId="{070D7BED-C714-5C43-C51B-AB6E5F2F3603}"/>
          </ac:spMkLst>
        </pc:spChg>
        <pc:picChg chg="mod">
          <ac:chgData name="Hardik Kishor Panchal/RSEC/Products" userId="81d22b06-eb30-4105-8383-0487fbebf68a" providerId="ADAL" clId="{82B88360-CD52-4814-9E31-82DD5CB6AFA6}" dt="2024-08-13T06:03:18.688" v="1443" actId="14100"/>
          <ac:picMkLst>
            <pc:docMk/>
            <pc:sldMk cId="3795198130" sldId="638"/>
            <ac:picMk id="10" creationId="{825E34FB-BFFC-87C3-7D4F-F7AFE3E3D3B9}"/>
          </ac:picMkLst>
        </pc:picChg>
      </pc:sldChg>
      <pc:sldChg chg="modSp mod">
        <pc:chgData name="Hardik Kishor Panchal/RSEC/Products" userId="81d22b06-eb30-4105-8383-0487fbebf68a" providerId="ADAL" clId="{82B88360-CD52-4814-9E31-82DD5CB6AFA6}" dt="2024-08-19T07:01:59.300" v="2641" actId="113"/>
        <pc:sldMkLst>
          <pc:docMk/>
          <pc:sldMk cId="1201666285" sldId="639"/>
        </pc:sldMkLst>
        <pc:spChg chg="mod">
          <ac:chgData name="Hardik Kishor Panchal/RSEC/Products" userId="81d22b06-eb30-4105-8383-0487fbebf68a" providerId="ADAL" clId="{82B88360-CD52-4814-9E31-82DD5CB6AFA6}" dt="2024-08-19T07:01:59.300" v="2641" actId="113"/>
          <ac:spMkLst>
            <pc:docMk/>
            <pc:sldMk cId="1201666285" sldId="639"/>
            <ac:spMk id="4" creationId="{C0EAE46D-97CB-E6A2-1C0E-76A9126A0E10}"/>
          </ac:spMkLst>
        </pc:spChg>
        <pc:spChg chg="mod">
          <ac:chgData name="Hardik Kishor Panchal/RSEC/Products" userId="81d22b06-eb30-4105-8383-0487fbebf68a" providerId="ADAL" clId="{82B88360-CD52-4814-9E31-82DD5CB6AFA6}" dt="2024-08-13T10:54:53.666" v="1543" actId="207"/>
          <ac:spMkLst>
            <pc:docMk/>
            <pc:sldMk cId="1201666285" sldId="639"/>
            <ac:spMk id="9" creationId="{A718C025-16BD-8725-797F-19A1C6BF6559}"/>
          </ac:spMkLst>
        </pc:spChg>
        <pc:picChg chg="mod">
          <ac:chgData name="Hardik Kishor Panchal/RSEC/Products" userId="81d22b06-eb30-4105-8383-0487fbebf68a" providerId="ADAL" clId="{82B88360-CD52-4814-9E31-82DD5CB6AFA6}" dt="2024-08-13T06:03:04.626" v="1441" actId="14100"/>
          <ac:picMkLst>
            <pc:docMk/>
            <pc:sldMk cId="1201666285" sldId="639"/>
            <ac:picMk id="8" creationId="{57C913F4-41BF-D5D4-A5C5-1DE0FB3C597B}"/>
          </ac:picMkLst>
        </pc:picChg>
      </pc:sldChg>
      <pc:sldChg chg="modSp mod">
        <pc:chgData name="Hardik Kishor Panchal/RSEC/Products" userId="81d22b06-eb30-4105-8383-0487fbebf68a" providerId="ADAL" clId="{82B88360-CD52-4814-9E31-82DD5CB6AFA6}" dt="2024-08-19T07:37:24.774" v="2949" actId="14100"/>
        <pc:sldMkLst>
          <pc:docMk/>
          <pc:sldMk cId="503318527" sldId="643"/>
        </pc:sldMkLst>
        <pc:spChg chg="mod">
          <ac:chgData name="Hardik Kishor Panchal/RSEC/Products" userId="81d22b06-eb30-4105-8383-0487fbebf68a" providerId="ADAL" clId="{82B88360-CD52-4814-9E31-82DD5CB6AFA6}" dt="2024-08-19T07:37:24.774" v="2949" actId="14100"/>
          <ac:spMkLst>
            <pc:docMk/>
            <pc:sldMk cId="503318527" sldId="643"/>
            <ac:spMk id="3" creationId="{087DD4AF-3295-EEA0-5496-E5B6A65B9E53}"/>
          </ac:spMkLst>
        </pc:spChg>
        <pc:spChg chg="mod">
          <ac:chgData name="Hardik Kishor Panchal/RSEC/Products" userId="81d22b06-eb30-4105-8383-0487fbebf68a" providerId="ADAL" clId="{82B88360-CD52-4814-9E31-82DD5CB6AFA6}" dt="2024-08-19T07:02:33.928" v="2648" actId="113"/>
          <ac:spMkLst>
            <pc:docMk/>
            <pc:sldMk cId="503318527" sldId="643"/>
            <ac:spMk id="4" creationId="{6D97E1B5-0040-3AEE-792E-660DFBE01407}"/>
          </ac:spMkLst>
        </pc:spChg>
        <pc:picChg chg="mod">
          <ac:chgData name="Hardik Kishor Panchal/RSEC/Products" userId="81d22b06-eb30-4105-8383-0487fbebf68a" providerId="ADAL" clId="{82B88360-CD52-4814-9E31-82DD5CB6AFA6}" dt="2024-08-12T08:27:26.685" v="1430" actId="1076"/>
          <ac:picMkLst>
            <pc:docMk/>
            <pc:sldMk cId="503318527" sldId="643"/>
            <ac:picMk id="5" creationId="{0AEF6065-FF16-69D6-9DBE-46DF04EAF61F}"/>
          </ac:picMkLst>
        </pc:picChg>
      </pc:sldChg>
      <pc:sldChg chg="modSp mod">
        <pc:chgData name="Hardik Kishor Panchal/RSEC/Products" userId="81d22b06-eb30-4105-8383-0487fbebf68a" providerId="ADAL" clId="{82B88360-CD52-4814-9E31-82DD5CB6AFA6}" dt="2024-08-19T07:01:48.240" v="2639" actId="113"/>
        <pc:sldMkLst>
          <pc:docMk/>
          <pc:sldMk cId="4140976633" sldId="644"/>
        </pc:sldMkLst>
        <pc:spChg chg="mod">
          <ac:chgData name="Hardik Kishor Panchal/RSEC/Products" userId="81d22b06-eb30-4105-8383-0487fbebf68a" providerId="ADAL" clId="{82B88360-CD52-4814-9E31-82DD5CB6AFA6}" dt="2024-08-13T10:55:09.879" v="1546" actId="14100"/>
          <ac:spMkLst>
            <pc:docMk/>
            <pc:sldMk cId="4140976633" sldId="644"/>
            <ac:spMk id="3" creationId="{FE6A711C-02FA-149C-DBA6-4D05A0051FA1}"/>
          </ac:spMkLst>
        </pc:spChg>
        <pc:spChg chg="mod">
          <ac:chgData name="Hardik Kishor Panchal/RSEC/Products" userId="81d22b06-eb30-4105-8383-0487fbebf68a" providerId="ADAL" clId="{82B88360-CD52-4814-9E31-82DD5CB6AFA6}" dt="2024-08-19T07:01:48.240" v="2639" actId="113"/>
          <ac:spMkLst>
            <pc:docMk/>
            <pc:sldMk cId="4140976633" sldId="644"/>
            <ac:spMk id="4" creationId="{FBE2083B-4D24-3501-8ABE-B1558B350D2F}"/>
          </ac:spMkLst>
        </pc:spChg>
      </pc:sldChg>
      <pc:sldChg chg="modSp mod">
        <pc:chgData name="Hardik Kishor Panchal/RSEC/Products" userId="81d22b06-eb30-4105-8383-0487fbebf68a" providerId="ADAL" clId="{82B88360-CD52-4814-9E31-82DD5CB6AFA6}" dt="2024-08-19T07:01:52.435" v="2640" actId="113"/>
        <pc:sldMkLst>
          <pc:docMk/>
          <pc:sldMk cId="612788154" sldId="645"/>
        </pc:sldMkLst>
        <pc:spChg chg="mod">
          <ac:chgData name="Hardik Kishor Panchal/RSEC/Products" userId="81d22b06-eb30-4105-8383-0487fbebf68a" providerId="ADAL" clId="{82B88360-CD52-4814-9E31-82DD5CB6AFA6}" dt="2024-08-13T10:55:00.219" v="1544" actId="207"/>
          <ac:spMkLst>
            <pc:docMk/>
            <pc:sldMk cId="612788154" sldId="645"/>
            <ac:spMk id="3" creationId="{DE56C503-7A7A-C618-CD36-CAC059E9018E}"/>
          </ac:spMkLst>
        </pc:spChg>
        <pc:spChg chg="mod">
          <ac:chgData name="Hardik Kishor Panchal/RSEC/Products" userId="81d22b06-eb30-4105-8383-0487fbebf68a" providerId="ADAL" clId="{82B88360-CD52-4814-9E31-82DD5CB6AFA6}" dt="2024-08-19T07:01:52.435" v="2640" actId="113"/>
          <ac:spMkLst>
            <pc:docMk/>
            <pc:sldMk cId="612788154" sldId="645"/>
            <ac:spMk id="4" creationId="{DB18F700-DAF2-59B4-34A9-BCE0D1B424C5}"/>
          </ac:spMkLst>
        </pc:spChg>
        <pc:picChg chg="mod">
          <ac:chgData name="Hardik Kishor Panchal/RSEC/Products" userId="81d22b06-eb30-4105-8383-0487fbebf68a" providerId="ADAL" clId="{82B88360-CD52-4814-9E31-82DD5CB6AFA6}" dt="2024-08-13T06:03:33.522" v="1445" actId="14100"/>
          <ac:picMkLst>
            <pc:docMk/>
            <pc:sldMk cId="612788154" sldId="645"/>
            <ac:picMk id="5" creationId="{52F84CB8-D514-71B2-FD49-B83C0B0DDAAB}"/>
          </ac:picMkLst>
        </pc:picChg>
      </pc:sldChg>
      <pc:sldChg chg="modSp mod">
        <pc:chgData name="Hardik Kishor Panchal/RSEC/Products" userId="81d22b06-eb30-4105-8383-0487fbebf68a" providerId="ADAL" clId="{82B88360-CD52-4814-9E31-82DD5CB6AFA6}" dt="2024-08-19T07:01:43.780" v="2638" actId="113"/>
        <pc:sldMkLst>
          <pc:docMk/>
          <pc:sldMk cId="2476815926" sldId="646"/>
        </pc:sldMkLst>
        <pc:spChg chg="mod">
          <ac:chgData name="Hardik Kishor Panchal/RSEC/Products" userId="81d22b06-eb30-4105-8383-0487fbebf68a" providerId="ADAL" clId="{82B88360-CD52-4814-9E31-82DD5CB6AFA6}" dt="2024-08-13T10:55:17.478" v="1547" actId="207"/>
          <ac:spMkLst>
            <pc:docMk/>
            <pc:sldMk cId="2476815926" sldId="646"/>
            <ac:spMk id="3" creationId="{193DD94C-C4F5-4E1E-4B23-EED5FCB3812F}"/>
          </ac:spMkLst>
        </pc:spChg>
        <pc:spChg chg="mod">
          <ac:chgData name="Hardik Kishor Panchal/RSEC/Products" userId="81d22b06-eb30-4105-8383-0487fbebf68a" providerId="ADAL" clId="{82B88360-CD52-4814-9E31-82DD5CB6AFA6}" dt="2024-08-19T07:01:43.780" v="2638" actId="113"/>
          <ac:spMkLst>
            <pc:docMk/>
            <pc:sldMk cId="2476815926" sldId="646"/>
            <ac:spMk id="4" creationId="{7CE6D39D-6581-ECE7-2305-A5B869CE8FF0}"/>
          </ac:spMkLst>
        </pc:spChg>
      </pc:sldChg>
      <pc:sldChg chg="modSp mod">
        <pc:chgData name="Hardik Kishor Panchal/RSEC/Products" userId="81d22b06-eb30-4105-8383-0487fbebf68a" providerId="ADAL" clId="{82B88360-CD52-4814-9E31-82DD5CB6AFA6}" dt="2024-08-19T07:01:39.142" v="2637" actId="113"/>
        <pc:sldMkLst>
          <pc:docMk/>
          <pc:sldMk cId="564248222" sldId="647"/>
        </pc:sldMkLst>
        <pc:spChg chg="mod">
          <ac:chgData name="Hardik Kishor Panchal/RSEC/Products" userId="81d22b06-eb30-4105-8383-0487fbebf68a" providerId="ADAL" clId="{82B88360-CD52-4814-9E31-82DD5CB6AFA6}" dt="2024-08-13T10:55:22.390" v="1548" actId="207"/>
          <ac:spMkLst>
            <pc:docMk/>
            <pc:sldMk cId="564248222" sldId="647"/>
            <ac:spMk id="3" creationId="{2FB78DC8-1EE1-5C52-F1C6-FB43A31430B0}"/>
          </ac:spMkLst>
        </pc:spChg>
        <pc:spChg chg="mod">
          <ac:chgData name="Hardik Kishor Panchal/RSEC/Products" userId="81d22b06-eb30-4105-8383-0487fbebf68a" providerId="ADAL" clId="{82B88360-CD52-4814-9E31-82DD5CB6AFA6}" dt="2024-08-19T07:01:39.142" v="2637" actId="113"/>
          <ac:spMkLst>
            <pc:docMk/>
            <pc:sldMk cId="564248222" sldId="647"/>
            <ac:spMk id="4" creationId="{A19DC049-9556-F71A-1FD8-8D5EF67AF78B}"/>
          </ac:spMkLst>
        </pc:spChg>
      </pc:sldChg>
      <pc:sldChg chg="modSp mod">
        <pc:chgData name="Hardik Kishor Panchal/RSEC/Products" userId="81d22b06-eb30-4105-8383-0487fbebf68a" providerId="ADAL" clId="{82B88360-CD52-4814-9E31-82DD5CB6AFA6}" dt="2024-08-19T07:00:43.617" v="2628" actId="113"/>
        <pc:sldMkLst>
          <pc:docMk/>
          <pc:sldMk cId="2024344861" sldId="648"/>
        </pc:sldMkLst>
        <pc:spChg chg="mod">
          <ac:chgData name="Hardik Kishor Panchal/RSEC/Products" userId="81d22b06-eb30-4105-8383-0487fbebf68a" providerId="ADAL" clId="{82B88360-CD52-4814-9E31-82DD5CB6AFA6}" dt="2024-08-13T10:59:14.236" v="1576" actId="207"/>
          <ac:spMkLst>
            <pc:docMk/>
            <pc:sldMk cId="2024344861" sldId="648"/>
            <ac:spMk id="3" creationId="{5E365EE0-1C4D-B259-BFF1-B29B0F6B7483}"/>
          </ac:spMkLst>
        </pc:spChg>
        <pc:spChg chg="mod">
          <ac:chgData name="Hardik Kishor Panchal/RSEC/Products" userId="81d22b06-eb30-4105-8383-0487fbebf68a" providerId="ADAL" clId="{82B88360-CD52-4814-9E31-82DD5CB6AFA6}" dt="2024-08-19T07:00:43.617" v="2628" actId="113"/>
          <ac:spMkLst>
            <pc:docMk/>
            <pc:sldMk cId="2024344861" sldId="648"/>
            <ac:spMk id="4" creationId="{C70D64E5-481D-BB5F-E158-74F05875CE0F}"/>
          </ac:spMkLst>
        </pc:spChg>
      </pc:sldChg>
      <pc:sldChg chg="modSp mod">
        <pc:chgData name="Hardik Kishor Panchal/RSEC/Products" userId="81d22b06-eb30-4105-8383-0487fbebf68a" providerId="ADAL" clId="{82B88360-CD52-4814-9E31-82DD5CB6AFA6}" dt="2024-08-19T07:00:50.096" v="2629" actId="113"/>
        <pc:sldMkLst>
          <pc:docMk/>
          <pc:sldMk cId="2899252677" sldId="649"/>
        </pc:sldMkLst>
        <pc:spChg chg="mod">
          <ac:chgData name="Hardik Kishor Panchal/RSEC/Products" userId="81d22b06-eb30-4105-8383-0487fbebf68a" providerId="ADAL" clId="{82B88360-CD52-4814-9E31-82DD5CB6AFA6}" dt="2024-08-13T10:59:10.566" v="1575" actId="207"/>
          <ac:spMkLst>
            <pc:docMk/>
            <pc:sldMk cId="2899252677" sldId="649"/>
            <ac:spMk id="3" creationId="{9AE5D63E-D983-18DA-9360-18FD5CD388E4}"/>
          </ac:spMkLst>
        </pc:spChg>
        <pc:spChg chg="mod">
          <ac:chgData name="Hardik Kishor Panchal/RSEC/Products" userId="81d22b06-eb30-4105-8383-0487fbebf68a" providerId="ADAL" clId="{82B88360-CD52-4814-9E31-82DD5CB6AFA6}" dt="2024-08-19T07:00:50.096" v="2629" actId="113"/>
          <ac:spMkLst>
            <pc:docMk/>
            <pc:sldMk cId="2899252677" sldId="649"/>
            <ac:spMk id="4" creationId="{59BE9262-A8A9-E0E9-ED73-42009619E681}"/>
          </ac:spMkLst>
        </pc:spChg>
        <pc:picChg chg="mod">
          <ac:chgData name="Hardik Kishor Panchal/RSEC/Products" userId="81d22b06-eb30-4105-8383-0487fbebf68a" providerId="ADAL" clId="{82B88360-CD52-4814-9E31-82DD5CB6AFA6}" dt="2024-08-13T10:59:43.435" v="1580" actId="14100"/>
          <ac:picMkLst>
            <pc:docMk/>
            <pc:sldMk cId="2899252677" sldId="649"/>
            <ac:picMk id="5" creationId="{BE7DF28B-C121-58E1-5240-9A046034B1B5}"/>
          </ac:picMkLst>
        </pc:picChg>
      </pc:sldChg>
      <pc:sldChg chg="modSp mod">
        <pc:chgData name="Hardik Kishor Panchal/RSEC/Products" userId="81d22b06-eb30-4105-8383-0487fbebf68a" providerId="ADAL" clId="{82B88360-CD52-4814-9E31-82DD5CB6AFA6}" dt="2024-08-19T07:01:00.614" v="2631" actId="113"/>
        <pc:sldMkLst>
          <pc:docMk/>
          <pc:sldMk cId="1571944" sldId="650"/>
        </pc:sldMkLst>
        <pc:spChg chg="mod">
          <ac:chgData name="Hardik Kishor Panchal/RSEC/Products" userId="81d22b06-eb30-4105-8383-0487fbebf68a" providerId="ADAL" clId="{82B88360-CD52-4814-9E31-82DD5CB6AFA6}" dt="2024-08-13T10:57:12.886" v="1571" actId="207"/>
          <ac:spMkLst>
            <pc:docMk/>
            <pc:sldMk cId="1571944" sldId="650"/>
            <ac:spMk id="3" creationId="{F690207A-E7A7-C2A5-32DB-BE32483359D7}"/>
          </ac:spMkLst>
        </pc:spChg>
        <pc:spChg chg="mod">
          <ac:chgData name="Hardik Kishor Panchal/RSEC/Products" userId="81d22b06-eb30-4105-8383-0487fbebf68a" providerId="ADAL" clId="{82B88360-CD52-4814-9E31-82DD5CB6AFA6}" dt="2024-08-19T07:01:00.614" v="2631" actId="113"/>
          <ac:spMkLst>
            <pc:docMk/>
            <pc:sldMk cId="1571944" sldId="650"/>
            <ac:spMk id="4" creationId="{69C27F4E-DB4F-C57E-5587-A19D1941A412}"/>
          </ac:spMkLst>
        </pc:spChg>
        <pc:picChg chg="mod">
          <ac:chgData name="Hardik Kishor Panchal/RSEC/Products" userId="81d22b06-eb30-4105-8383-0487fbebf68a" providerId="ADAL" clId="{82B88360-CD52-4814-9E31-82DD5CB6AFA6}" dt="2024-08-13T10:57:05.713" v="1569" actId="14100"/>
          <ac:picMkLst>
            <pc:docMk/>
            <pc:sldMk cId="1571944" sldId="650"/>
            <ac:picMk id="5" creationId="{7A7E7C26-617A-803A-2AD4-DF6E76EC2916}"/>
          </ac:picMkLst>
        </pc:picChg>
      </pc:sldChg>
      <pc:sldChg chg="modSp mod">
        <pc:chgData name="Hardik Kishor Panchal/RSEC/Products" userId="81d22b06-eb30-4105-8383-0487fbebf68a" providerId="ADAL" clId="{82B88360-CD52-4814-9E31-82DD5CB6AFA6}" dt="2024-08-19T07:01:05.810" v="2632" actId="113"/>
        <pc:sldMkLst>
          <pc:docMk/>
          <pc:sldMk cId="3500309075" sldId="651"/>
        </pc:sldMkLst>
        <pc:spChg chg="mod">
          <ac:chgData name="Hardik Kishor Panchal/RSEC/Products" userId="81d22b06-eb30-4105-8383-0487fbebf68a" providerId="ADAL" clId="{82B88360-CD52-4814-9E31-82DD5CB6AFA6}" dt="2024-08-13T10:56:58.055" v="1568" actId="207"/>
          <ac:spMkLst>
            <pc:docMk/>
            <pc:sldMk cId="3500309075" sldId="651"/>
            <ac:spMk id="3" creationId="{CE935A7F-5FFA-A5D3-BACC-82DFDA837980}"/>
          </ac:spMkLst>
        </pc:spChg>
        <pc:spChg chg="mod">
          <ac:chgData name="Hardik Kishor Panchal/RSEC/Products" userId="81d22b06-eb30-4105-8383-0487fbebf68a" providerId="ADAL" clId="{82B88360-CD52-4814-9E31-82DD5CB6AFA6}" dt="2024-08-19T07:01:05.810" v="2632" actId="113"/>
          <ac:spMkLst>
            <pc:docMk/>
            <pc:sldMk cId="3500309075" sldId="651"/>
            <ac:spMk id="4" creationId="{CCC4C015-278A-1086-6369-1D6E5B631D97}"/>
          </ac:spMkLst>
        </pc:spChg>
        <pc:picChg chg="mod">
          <ac:chgData name="Hardik Kishor Panchal/RSEC/Products" userId="81d22b06-eb30-4105-8383-0487fbebf68a" providerId="ADAL" clId="{82B88360-CD52-4814-9E31-82DD5CB6AFA6}" dt="2024-08-13T10:56:45.688" v="1565" actId="14100"/>
          <ac:picMkLst>
            <pc:docMk/>
            <pc:sldMk cId="3500309075" sldId="651"/>
            <ac:picMk id="5" creationId="{FCAE6FDE-311A-A984-B10F-A4CE939FB660}"/>
          </ac:picMkLst>
        </pc:picChg>
      </pc:sldChg>
      <pc:sldChg chg="modSp mod">
        <pc:chgData name="Hardik Kishor Panchal/RSEC/Products" userId="81d22b06-eb30-4105-8383-0487fbebf68a" providerId="ADAL" clId="{82B88360-CD52-4814-9E31-82DD5CB6AFA6}" dt="2024-08-19T07:01:11.485" v="2633" actId="113"/>
        <pc:sldMkLst>
          <pc:docMk/>
          <pc:sldMk cId="2518177047" sldId="652"/>
        </pc:sldMkLst>
        <pc:spChg chg="mod">
          <ac:chgData name="Hardik Kishor Panchal/RSEC/Products" userId="81d22b06-eb30-4105-8383-0487fbebf68a" providerId="ADAL" clId="{82B88360-CD52-4814-9E31-82DD5CB6AFA6}" dt="2024-08-13T10:56:11.869" v="1559" actId="207"/>
          <ac:spMkLst>
            <pc:docMk/>
            <pc:sldMk cId="2518177047" sldId="652"/>
            <ac:spMk id="3" creationId="{A7605FDA-4C49-54D5-D072-66B8D791961A}"/>
          </ac:spMkLst>
        </pc:spChg>
        <pc:spChg chg="mod">
          <ac:chgData name="Hardik Kishor Panchal/RSEC/Products" userId="81d22b06-eb30-4105-8383-0487fbebf68a" providerId="ADAL" clId="{82B88360-CD52-4814-9E31-82DD5CB6AFA6}" dt="2024-08-19T07:01:11.485" v="2633" actId="113"/>
          <ac:spMkLst>
            <pc:docMk/>
            <pc:sldMk cId="2518177047" sldId="652"/>
            <ac:spMk id="4" creationId="{28B5C92D-1D84-7A4E-D7D6-408077AD8A5D}"/>
          </ac:spMkLst>
        </pc:spChg>
        <pc:picChg chg="mod">
          <ac:chgData name="Hardik Kishor Panchal/RSEC/Products" userId="81d22b06-eb30-4105-8383-0487fbebf68a" providerId="ADAL" clId="{82B88360-CD52-4814-9E31-82DD5CB6AFA6}" dt="2024-08-13T10:56:03.112" v="1557" actId="1076"/>
          <ac:picMkLst>
            <pc:docMk/>
            <pc:sldMk cId="2518177047" sldId="652"/>
            <ac:picMk id="5" creationId="{A78764F8-F06E-F776-7F57-9DEE0BAEFE32}"/>
          </ac:picMkLst>
        </pc:picChg>
      </pc:sldChg>
      <pc:sldChg chg="addSp delSp modSp mod">
        <pc:chgData name="Hardik Kishor Panchal/RSEC/Products" userId="81d22b06-eb30-4105-8383-0487fbebf68a" providerId="ADAL" clId="{82B88360-CD52-4814-9E31-82DD5CB6AFA6}" dt="2024-08-19T07:22:09.203" v="2890" actId="12"/>
        <pc:sldMkLst>
          <pc:docMk/>
          <pc:sldMk cId="3916574941" sldId="653"/>
        </pc:sldMkLst>
        <pc:spChg chg="mod">
          <ac:chgData name="Hardik Kishor Panchal/RSEC/Products" userId="81d22b06-eb30-4105-8383-0487fbebf68a" providerId="ADAL" clId="{82B88360-CD52-4814-9E31-82DD5CB6AFA6}" dt="2024-08-19T07:22:09.203" v="2890" actId="12"/>
          <ac:spMkLst>
            <pc:docMk/>
            <pc:sldMk cId="3916574941" sldId="653"/>
            <ac:spMk id="3" creationId="{1C8326B8-6064-B542-7FBC-A34EC0F34052}"/>
          </ac:spMkLst>
        </pc:spChg>
        <pc:spChg chg="mod">
          <ac:chgData name="Hardik Kishor Panchal/RSEC/Products" userId="81d22b06-eb30-4105-8383-0487fbebf68a" providerId="ADAL" clId="{82B88360-CD52-4814-9E31-82DD5CB6AFA6}" dt="2024-08-19T07:01:18.462" v="2634" actId="113"/>
          <ac:spMkLst>
            <pc:docMk/>
            <pc:sldMk cId="3916574941" sldId="653"/>
            <ac:spMk id="4" creationId="{D832ED4A-EB8C-27DC-4758-9F28970A85B2}"/>
          </ac:spMkLst>
        </pc:spChg>
        <pc:spChg chg="add del mod">
          <ac:chgData name="Hardik Kishor Panchal/RSEC/Products" userId="81d22b06-eb30-4105-8383-0487fbebf68a" providerId="ADAL" clId="{82B88360-CD52-4814-9E31-82DD5CB6AFA6}" dt="2024-08-19T07:11:14.151" v="2671" actId="478"/>
          <ac:spMkLst>
            <pc:docMk/>
            <pc:sldMk cId="3916574941" sldId="653"/>
            <ac:spMk id="6" creationId="{7B5AF313-B73D-92CB-8ED0-67F4BD6CEE31}"/>
          </ac:spMkLst>
        </pc:spChg>
        <pc:picChg chg="del mod">
          <ac:chgData name="Hardik Kishor Panchal/RSEC/Products" userId="81d22b06-eb30-4105-8383-0487fbebf68a" providerId="ADAL" clId="{82B88360-CD52-4814-9E31-82DD5CB6AFA6}" dt="2024-08-19T07:11:10.141" v="2670" actId="478"/>
          <ac:picMkLst>
            <pc:docMk/>
            <pc:sldMk cId="3916574941" sldId="653"/>
            <ac:picMk id="5" creationId="{0AB4B0B8-974A-336E-3422-5F1DCBA20408}"/>
          </ac:picMkLst>
        </pc:picChg>
        <pc:picChg chg="add mod">
          <ac:chgData name="Hardik Kishor Panchal/RSEC/Products" userId="81d22b06-eb30-4105-8383-0487fbebf68a" providerId="ADAL" clId="{82B88360-CD52-4814-9E31-82DD5CB6AFA6}" dt="2024-08-19T07:14:07.861" v="2742" actId="1076"/>
          <ac:picMkLst>
            <pc:docMk/>
            <pc:sldMk cId="3916574941" sldId="653"/>
            <ac:picMk id="8" creationId="{7C8A26BB-3A19-03BD-C4A1-A64B86151256}"/>
          </ac:picMkLst>
        </pc:picChg>
      </pc:sldChg>
      <pc:sldChg chg="addSp delSp modSp mod">
        <pc:chgData name="Hardik Kishor Panchal/RSEC/Products" userId="81d22b06-eb30-4105-8383-0487fbebf68a" providerId="ADAL" clId="{82B88360-CD52-4814-9E31-82DD5CB6AFA6}" dt="2024-08-19T07:23:42" v="2894" actId="12"/>
        <pc:sldMkLst>
          <pc:docMk/>
          <pc:sldMk cId="3300811729" sldId="654"/>
        </pc:sldMkLst>
        <pc:spChg chg="mod">
          <ac:chgData name="Hardik Kishor Panchal/RSEC/Products" userId="81d22b06-eb30-4105-8383-0487fbebf68a" providerId="ADAL" clId="{82B88360-CD52-4814-9E31-82DD5CB6AFA6}" dt="2024-08-19T07:23:42" v="2894" actId="12"/>
          <ac:spMkLst>
            <pc:docMk/>
            <pc:sldMk cId="3300811729" sldId="654"/>
            <ac:spMk id="3" creationId="{8C9E9241-4A54-9404-CB87-27679C1A2635}"/>
          </ac:spMkLst>
        </pc:spChg>
        <pc:spChg chg="mod">
          <ac:chgData name="Hardik Kishor Panchal/RSEC/Products" userId="81d22b06-eb30-4105-8383-0487fbebf68a" providerId="ADAL" clId="{82B88360-CD52-4814-9E31-82DD5CB6AFA6}" dt="2024-08-19T07:01:29.261" v="2635" actId="113"/>
          <ac:spMkLst>
            <pc:docMk/>
            <pc:sldMk cId="3300811729" sldId="654"/>
            <ac:spMk id="4" creationId="{74795CF5-B080-B901-AFE2-742070110657}"/>
          </ac:spMkLst>
        </pc:spChg>
        <pc:spChg chg="add del mod">
          <ac:chgData name="Hardik Kishor Panchal/RSEC/Products" userId="81d22b06-eb30-4105-8383-0487fbebf68a" providerId="ADAL" clId="{82B88360-CD52-4814-9E31-82DD5CB6AFA6}" dt="2024-08-16T08:39:50.758" v="2138" actId="478"/>
          <ac:spMkLst>
            <pc:docMk/>
            <pc:sldMk cId="3300811729" sldId="654"/>
            <ac:spMk id="6" creationId="{CE811D7F-1ECB-ADDB-29F7-CEC983FF3876}"/>
          </ac:spMkLst>
        </pc:spChg>
        <pc:picChg chg="del">
          <ac:chgData name="Hardik Kishor Panchal/RSEC/Products" userId="81d22b06-eb30-4105-8383-0487fbebf68a" providerId="ADAL" clId="{82B88360-CD52-4814-9E31-82DD5CB6AFA6}" dt="2024-08-16T08:39:45.591" v="2137" actId="478"/>
          <ac:picMkLst>
            <pc:docMk/>
            <pc:sldMk cId="3300811729" sldId="654"/>
            <ac:picMk id="5" creationId="{8B7CCEC3-2AEC-06F2-1623-E610B2203AF0}"/>
          </ac:picMkLst>
        </pc:picChg>
        <pc:picChg chg="add mod">
          <ac:chgData name="Hardik Kishor Panchal/RSEC/Products" userId="81d22b06-eb30-4105-8383-0487fbebf68a" providerId="ADAL" clId="{82B88360-CD52-4814-9E31-82DD5CB6AFA6}" dt="2024-08-19T07:16:21.308" v="2772" actId="1076"/>
          <ac:picMkLst>
            <pc:docMk/>
            <pc:sldMk cId="3300811729" sldId="654"/>
            <ac:picMk id="5" creationId="{C4104738-1320-200E-24D8-EF620189470B}"/>
          </ac:picMkLst>
        </pc:picChg>
        <pc:picChg chg="add del mod">
          <ac:chgData name="Hardik Kishor Panchal/RSEC/Products" userId="81d22b06-eb30-4105-8383-0487fbebf68a" providerId="ADAL" clId="{82B88360-CD52-4814-9E31-82DD5CB6AFA6}" dt="2024-08-19T07:08:23.468" v="2656" actId="478"/>
          <ac:picMkLst>
            <pc:docMk/>
            <pc:sldMk cId="3300811729" sldId="654"/>
            <ac:picMk id="8" creationId="{15CB5FA7-17AC-2365-6C7A-4E47B26057F4}"/>
          </ac:picMkLst>
        </pc:picChg>
      </pc:sldChg>
      <pc:sldChg chg="modSp mod">
        <pc:chgData name="Hardik Kishor Panchal/RSEC/Products" userId="81d22b06-eb30-4105-8383-0487fbebf68a" providerId="ADAL" clId="{82B88360-CD52-4814-9E31-82DD5CB6AFA6}" dt="2024-08-19T07:01:34.645" v="2636" actId="113"/>
        <pc:sldMkLst>
          <pc:docMk/>
          <pc:sldMk cId="3070267034" sldId="656"/>
        </pc:sldMkLst>
        <pc:spChg chg="mod">
          <ac:chgData name="Hardik Kishor Panchal/RSEC/Products" userId="81d22b06-eb30-4105-8383-0487fbebf68a" providerId="ADAL" clId="{82B88360-CD52-4814-9E31-82DD5CB6AFA6}" dt="2024-08-13T10:55:26.845" v="1549" actId="207"/>
          <ac:spMkLst>
            <pc:docMk/>
            <pc:sldMk cId="3070267034" sldId="656"/>
            <ac:spMk id="3" creationId="{642B4296-ED7E-5919-2DD9-47E63C35A46F}"/>
          </ac:spMkLst>
        </pc:spChg>
        <pc:spChg chg="mod">
          <ac:chgData name="Hardik Kishor Panchal/RSEC/Products" userId="81d22b06-eb30-4105-8383-0487fbebf68a" providerId="ADAL" clId="{82B88360-CD52-4814-9E31-82DD5CB6AFA6}" dt="2024-08-19T07:01:34.645" v="2636" actId="113"/>
          <ac:spMkLst>
            <pc:docMk/>
            <pc:sldMk cId="3070267034" sldId="656"/>
            <ac:spMk id="4" creationId="{D533424C-F834-E0AD-ED2F-8A62A34BEBDB}"/>
          </ac:spMkLst>
        </pc:spChg>
      </pc:sldChg>
      <pc:sldChg chg="modSp mod">
        <pc:chgData name="Hardik Kishor Panchal/RSEC/Products" userId="81d22b06-eb30-4105-8383-0487fbebf68a" providerId="ADAL" clId="{82B88360-CD52-4814-9E31-82DD5CB6AFA6}" dt="2024-08-19T07:00:56.010" v="2630" actId="113"/>
        <pc:sldMkLst>
          <pc:docMk/>
          <pc:sldMk cId="2238254147" sldId="657"/>
        </pc:sldMkLst>
        <pc:spChg chg="mod">
          <ac:chgData name="Hardik Kishor Panchal/RSEC/Products" userId="81d22b06-eb30-4105-8383-0487fbebf68a" providerId="ADAL" clId="{82B88360-CD52-4814-9E31-82DD5CB6AFA6}" dt="2024-08-13T10:57:28.758" v="1574" actId="207"/>
          <ac:spMkLst>
            <pc:docMk/>
            <pc:sldMk cId="2238254147" sldId="657"/>
            <ac:spMk id="3" creationId="{2FB78DC8-1EE1-5C52-F1C6-FB43A31430B0}"/>
          </ac:spMkLst>
        </pc:spChg>
        <pc:spChg chg="mod">
          <ac:chgData name="Hardik Kishor Panchal/RSEC/Products" userId="81d22b06-eb30-4105-8383-0487fbebf68a" providerId="ADAL" clId="{82B88360-CD52-4814-9E31-82DD5CB6AFA6}" dt="2024-08-19T07:00:56.010" v="2630" actId="113"/>
          <ac:spMkLst>
            <pc:docMk/>
            <pc:sldMk cId="2238254147" sldId="657"/>
            <ac:spMk id="4" creationId="{A19DC049-9556-F71A-1FD8-8D5EF67AF78B}"/>
          </ac:spMkLst>
        </pc:spChg>
        <pc:picChg chg="mod">
          <ac:chgData name="Hardik Kishor Panchal/RSEC/Products" userId="81d22b06-eb30-4105-8383-0487fbebf68a" providerId="ADAL" clId="{82B88360-CD52-4814-9E31-82DD5CB6AFA6}" dt="2024-08-13T10:57:19.930" v="1572" actId="14100"/>
          <ac:picMkLst>
            <pc:docMk/>
            <pc:sldMk cId="2238254147" sldId="657"/>
            <ac:picMk id="5" creationId="{DCE9D2AF-1B87-46C0-54DA-C00DF3A3B4C9}"/>
          </ac:picMkLst>
        </pc:picChg>
      </pc:sldChg>
      <pc:sldChg chg="modSp mod">
        <pc:chgData name="Hardik Kishor Panchal/RSEC/Products" userId="81d22b06-eb30-4105-8383-0487fbebf68a" providerId="ADAL" clId="{82B88360-CD52-4814-9E31-82DD5CB6AFA6}" dt="2024-08-19T07:00:32.473" v="2626" actId="113"/>
        <pc:sldMkLst>
          <pc:docMk/>
          <pc:sldMk cId="1918472785" sldId="658"/>
        </pc:sldMkLst>
        <pc:spChg chg="mod">
          <ac:chgData name="Hardik Kishor Panchal/RSEC/Products" userId="81d22b06-eb30-4105-8383-0487fbebf68a" providerId="ADAL" clId="{82B88360-CD52-4814-9E31-82DD5CB6AFA6}" dt="2024-08-13T11:00:00.743" v="1583" actId="207"/>
          <ac:spMkLst>
            <pc:docMk/>
            <pc:sldMk cId="1918472785" sldId="658"/>
            <ac:spMk id="3" creationId="{850663A1-A471-5366-2A5D-1CA35CFC5803}"/>
          </ac:spMkLst>
        </pc:spChg>
        <pc:spChg chg="mod">
          <ac:chgData name="Hardik Kishor Panchal/RSEC/Products" userId="81d22b06-eb30-4105-8383-0487fbebf68a" providerId="ADAL" clId="{82B88360-CD52-4814-9E31-82DD5CB6AFA6}" dt="2024-08-19T07:00:32.473" v="2626" actId="113"/>
          <ac:spMkLst>
            <pc:docMk/>
            <pc:sldMk cId="1918472785" sldId="658"/>
            <ac:spMk id="4" creationId="{DA9E16FF-D826-22D6-A670-107FBCACEC77}"/>
          </ac:spMkLst>
        </pc:spChg>
        <pc:picChg chg="mod">
          <ac:chgData name="Hardik Kishor Panchal/RSEC/Products" userId="81d22b06-eb30-4105-8383-0487fbebf68a" providerId="ADAL" clId="{82B88360-CD52-4814-9E31-82DD5CB6AFA6}" dt="2024-08-13T10:59:51.403" v="1581" actId="14100"/>
          <ac:picMkLst>
            <pc:docMk/>
            <pc:sldMk cId="1918472785" sldId="658"/>
            <ac:picMk id="5" creationId="{8C11E11D-C347-36F1-58BA-FC352DE4BE05}"/>
          </ac:picMkLst>
        </pc:picChg>
      </pc:sldChg>
      <pc:sldChg chg="modSp mod">
        <pc:chgData name="Hardik Kishor Panchal/RSEC/Products" userId="81d22b06-eb30-4105-8383-0487fbebf68a" providerId="ADAL" clId="{82B88360-CD52-4814-9E31-82DD5CB6AFA6}" dt="2024-08-19T07:00:38.765" v="2627" actId="113"/>
        <pc:sldMkLst>
          <pc:docMk/>
          <pc:sldMk cId="516259301" sldId="659"/>
        </pc:sldMkLst>
        <pc:spChg chg="mod">
          <ac:chgData name="Hardik Kishor Panchal/RSEC/Products" userId="81d22b06-eb30-4105-8383-0487fbebf68a" providerId="ADAL" clId="{82B88360-CD52-4814-9E31-82DD5CB6AFA6}" dt="2024-08-13T10:59:30.942" v="1579" actId="207"/>
          <ac:spMkLst>
            <pc:docMk/>
            <pc:sldMk cId="516259301" sldId="659"/>
            <ac:spMk id="3" creationId="{EDDEB2B3-8EE2-B02D-3750-BC68A92100CC}"/>
          </ac:spMkLst>
        </pc:spChg>
        <pc:spChg chg="mod">
          <ac:chgData name="Hardik Kishor Panchal/RSEC/Products" userId="81d22b06-eb30-4105-8383-0487fbebf68a" providerId="ADAL" clId="{82B88360-CD52-4814-9E31-82DD5CB6AFA6}" dt="2024-08-19T07:00:38.765" v="2627" actId="113"/>
          <ac:spMkLst>
            <pc:docMk/>
            <pc:sldMk cId="516259301" sldId="659"/>
            <ac:spMk id="4" creationId="{117CF2D7-EEF2-80F1-9604-4572D71C5848}"/>
          </ac:spMkLst>
        </pc:spChg>
        <pc:picChg chg="mod">
          <ac:chgData name="Hardik Kishor Panchal/RSEC/Products" userId="81d22b06-eb30-4105-8383-0487fbebf68a" providerId="ADAL" clId="{82B88360-CD52-4814-9E31-82DD5CB6AFA6}" dt="2024-08-13T10:59:19.443" v="1577" actId="14100"/>
          <ac:picMkLst>
            <pc:docMk/>
            <pc:sldMk cId="516259301" sldId="659"/>
            <ac:picMk id="5" creationId="{757F81A3-8890-B6FB-76BB-B3901766F6CC}"/>
          </ac:picMkLst>
        </pc:picChg>
      </pc:sldChg>
      <pc:sldChg chg="modSp mod">
        <pc:chgData name="Hardik Kishor Panchal/RSEC/Products" userId="81d22b06-eb30-4105-8383-0487fbebf68a" providerId="ADAL" clId="{82B88360-CD52-4814-9E31-82DD5CB6AFA6}" dt="2024-08-19T07:00:27.710" v="2625" actId="113"/>
        <pc:sldMkLst>
          <pc:docMk/>
          <pc:sldMk cId="2416587352" sldId="660"/>
        </pc:sldMkLst>
        <pc:spChg chg="mod">
          <ac:chgData name="Hardik Kishor Panchal/RSEC/Products" userId="81d22b06-eb30-4105-8383-0487fbebf68a" providerId="ADAL" clId="{82B88360-CD52-4814-9E31-82DD5CB6AFA6}" dt="2024-08-13T11:00:18.937" v="1586" actId="207"/>
          <ac:spMkLst>
            <pc:docMk/>
            <pc:sldMk cId="2416587352" sldId="660"/>
            <ac:spMk id="3" creationId="{F280A6FD-6252-CE51-B151-284A34C2BFE2}"/>
          </ac:spMkLst>
        </pc:spChg>
        <pc:spChg chg="mod">
          <ac:chgData name="Hardik Kishor Panchal/RSEC/Products" userId="81d22b06-eb30-4105-8383-0487fbebf68a" providerId="ADAL" clId="{82B88360-CD52-4814-9E31-82DD5CB6AFA6}" dt="2024-08-19T07:00:27.710" v="2625" actId="113"/>
          <ac:spMkLst>
            <pc:docMk/>
            <pc:sldMk cId="2416587352" sldId="660"/>
            <ac:spMk id="4" creationId="{69BA1EC1-84E6-A1A8-41AE-67717CC9F33F}"/>
          </ac:spMkLst>
        </pc:spChg>
        <pc:picChg chg="mod">
          <ac:chgData name="Hardik Kishor Panchal/RSEC/Products" userId="81d22b06-eb30-4105-8383-0487fbebf68a" providerId="ADAL" clId="{82B88360-CD52-4814-9E31-82DD5CB6AFA6}" dt="2024-08-13T11:00:06.515" v="1584" actId="14100"/>
          <ac:picMkLst>
            <pc:docMk/>
            <pc:sldMk cId="2416587352" sldId="660"/>
            <ac:picMk id="5" creationId="{6E149DAA-CEE8-9E74-C001-2C2127F925C5}"/>
          </ac:picMkLst>
        </pc:picChg>
      </pc:sldChg>
      <pc:sldChg chg="modSp mod">
        <pc:chgData name="Hardik Kishor Panchal/RSEC/Products" userId="81d22b06-eb30-4105-8383-0487fbebf68a" providerId="ADAL" clId="{82B88360-CD52-4814-9E31-82DD5CB6AFA6}" dt="2024-08-19T07:00:17.552" v="2623" actId="113"/>
        <pc:sldMkLst>
          <pc:docMk/>
          <pc:sldMk cId="2179630124" sldId="661"/>
        </pc:sldMkLst>
        <pc:spChg chg="mod">
          <ac:chgData name="Hardik Kishor Panchal/RSEC/Products" userId="81d22b06-eb30-4105-8383-0487fbebf68a" providerId="ADAL" clId="{82B88360-CD52-4814-9E31-82DD5CB6AFA6}" dt="2024-08-13T11:00:48.823" v="1592" actId="207"/>
          <ac:spMkLst>
            <pc:docMk/>
            <pc:sldMk cId="2179630124" sldId="661"/>
            <ac:spMk id="3" creationId="{D24BFBA2-2A17-4965-FE7A-911A3CAA2FB9}"/>
          </ac:spMkLst>
        </pc:spChg>
        <pc:spChg chg="mod">
          <ac:chgData name="Hardik Kishor Panchal/RSEC/Products" userId="81d22b06-eb30-4105-8383-0487fbebf68a" providerId="ADAL" clId="{82B88360-CD52-4814-9E31-82DD5CB6AFA6}" dt="2024-08-19T07:00:17.552" v="2623" actId="113"/>
          <ac:spMkLst>
            <pc:docMk/>
            <pc:sldMk cId="2179630124" sldId="661"/>
            <ac:spMk id="4" creationId="{2C9F83DD-7479-7C5A-14B0-785B020256E5}"/>
          </ac:spMkLst>
        </pc:spChg>
        <pc:picChg chg="mod">
          <ac:chgData name="Hardik Kishor Panchal/RSEC/Products" userId="81d22b06-eb30-4105-8383-0487fbebf68a" providerId="ADAL" clId="{82B88360-CD52-4814-9E31-82DD5CB6AFA6}" dt="2024-08-13T11:00:43.068" v="1590" actId="14100"/>
          <ac:picMkLst>
            <pc:docMk/>
            <pc:sldMk cId="2179630124" sldId="661"/>
            <ac:picMk id="5" creationId="{51E701AD-D6F3-59ED-422B-FD06876DEFED}"/>
          </ac:picMkLst>
        </pc:picChg>
      </pc:sldChg>
      <pc:sldChg chg="modSp mod">
        <pc:chgData name="Hardik Kishor Panchal/RSEC/Products" userId="81d22b06-eb30-4105-8383-0487fbebf68a" providerId="ADAL" clId="{82B88360-CD52-4814-9E31-82DD5CB6AFA6}" dt="2024-08-19T07:00:21.896" v="2624" actId="113"/>
        <pc:sldMkLst>
          <pc:docMk/>
          <pc:sldMk cId="3883718072" sldId="662"/>
        </pc:sldMkLst>
        <pc:spChg chg="mod">
          <ac:chgData name="Hardik Kishor Panchal/RSEC/Products" userId="81d22b06-eb30-4105-8383-0487fbebf68a" providerId="ADAL" clId="{82B88360-CD52-4814-9E31-82DD5CB6AFA6}" dt="2024-08-13T11:00:36.850" v="1589" actId="207"/>
          <ac:spMkLst>
            <pc:docMk/>
            <pc:sldMk cId="3883718072" sldId="662"/>
            <ac:spMk id="3" creationId="{ECD0AD87-34B7-AD32-2493-2922924F72EF}"/>
          </ac:spMkLst>
        </pc:spChg>
        <pc:spChg chg="mod">
          <ac:chgData name="Hardik Kishor Panchal/RSEC/Products" userId="81d22b06-eb30-4105-8383-0487fbebf68a" providerId="ADAL" clId="{82B88360-CD52-4814-9E31-82DD5CB6AFA6}" dt="2024-08-19T07:00:21.896" v="2624" actId="113"/>
          <ac:spMkLst>
            <pc:docMk/>
            <pc:sldMk cId="3883718072" sldId="662"/>
            <ac:spMk id="4" creationId="{592FD6F2-ED20-B229-8A64-4A2013FBE704}"/>
          </ac:spMkLst>
        </pc:spChg>
        <pc:picChg chg="mod">
          <ac:chgData name="Hardik Kishor Panchal/RSEC/Products" userId="81d22b06-eb30-4105-8383-0487fbebf68a" providerId="ADAL" clId="{82B88360-CD52-4814-9E31-82DD5CB6AFA6}" dt="2024-08-13T11:00:27.659" v="1587" actId="14100"/>
          <ac:picMkLst>
            <pc:docMk/>
            <pc:sldMk cId="3883718072" sldId="662"/>
            <ac:picMk id="5" creationId="{8C913977-EE22-1A6F-79EC-E5B6544CD35C}"/>
          </ac:picMkLst>
        </pc:picChg>
      </pc:sldChg>
      <pc:sldChg chg="modSp mod">
        <pc:chgData name="Hardik Kishor Panchal/RSEC/Products" userId="81d22b06-eb30-4105-8383-0487fbebf68a" providerId="ADAL" clId="{82B88360-CD52-4814-9E31-82DD5CB6AFA6}" dt="2024-08-19T07:00:11.652" v="2622" actId="113"/>
        <pc:sldMkLst>
          <pc:docMk/>
          <pc:sldMk cId="2730415863" sldId="663"/>
        </pc:sldMkLst>
        <pc:spChg chg="mod">
          <ac:chgData name="Hardik Kishor Panchal/RSEC/Products" userId="81d22b06-eb30-4105-8383-0487fbebf68a" providerId="ADAL" clId="{82B88360-CD52-4814-9E31-82DD5CB6AFA6}" dt="2024-08-13T11:01:10.505" v="1597" actId="207"/>
          <ac:spMkLst>
            <pc:docMk/>
            <pc:sldMk cId="2730415863" sldId="663"/>
            <ac:spMk id="3" creationId="{8ACE35D6-BB5D-7D76-2118-6FF56FE9475B}"/>
          </ac:spMkLst>
        </pc:spChg>
        <pc:spChg chg="mod">
          <ac:chgData name="Hardik Kishor Panchal/RSEC/Products" userId="81d22b06-eb30-4105-8383-0487fbebf68a" providerId="ADAL" clId="{82B88360-CD52-4814-9E31-82DD5CB6AFA6}" dt="2024-08-19T07:00:11.652" v="2622" actId="113"/>
          <ac:spMkLst>
            <pc:docMk/>
            <pc:sldMk cId="2730415863" sldId="663"/>
            <ac:spMk id="4" creationId="{CC3E068F-98BF-67D3-A48D-D71AB279DBA7}"/>
          </ac:spMkLst>
        </pc:spChg>
        <pc:picChg chg="mod">
          <ac:chgData name="Hardik Kishor Panchal/RSEC/Products" userId="81d22b06-eb30-4105-8383-0487fbebf68a" providerId="ADAL" clId="{82B88360-CD52-4814-9E31-82DD5CB6AFA6}" dt="2024-08-13T11:01:00.508" v="1594" actId="14100"/>
          <ac:picMkLst>
            <pc:docMk/>
            <pc:sldMk cId="2730415863" sldId="663"/>
            <ac:picMk id="5" creationId="{8BD52590-4907-0DF4-9EF1-EB1880315243}"/>
          </ac:picMkLst>
        </pc:picChg>
      </pc:sldChg>
      <pc:sldChg chg="modSp mod">
        <pc:chgData name="Hardik Kishor Panchal/RSEC/Products" userId="81d22b06-eb30-4105-8383-0487fbebf68a" providerId="ADAL" clId="{82B88360-CD52-4814-9E31-82DD5CB6AFA6}" dt="2024-08-19T06:59:59.107" v="2621" actId="113"/>
        <pc:sldMkLst>
          <pc:docMk/>
          <pc:sldMk cId="3637850816" sldId="664"/>
        </pc:sldMkLst>
        <pc:spChg chg="mod">
          <ac:chgData name="Hardik Kishor Panchal/RSEC/Products" userId="81d22b06-eb30-4105-8383-0487fbebf68a" providerId="ADAL" clId="{82B88360-CD52-4814-9E31-82DD5CB6AFA6}" dt="2024-08-13T11:01:32.308" v="1600" actId="1076"/>
          <ac:spMkLst>
            <pc:docMk/>
            <pc:sldMk cId="3637850816" sldId="664"/>
            <ac:spMk id="3" creationId="{CF5DB594-7F7C-6118-CBDB-EC581B0C3065}"/>
          </ac:spMkLst>
        </pc:spChg>
        <pc:spChg chg="mod">
          <ac:chgData name="Hardik Kishor Panchal/RSEC/Products" userId="81d22b06-eb30-4105-8383-0487fbebf68a" providerId="ADAL" clId="{82B88360-CD52-4814-9E31-82DD5CB6AFA6}" dt="2024-08-19T06:59:59.107" v="2621" actId="113"/>
          <ac:spMkLst>
            <pc:docMk/>
            <pc:sldMk cId="3637850816" sldId="664"/>
            <ac:spMk id="4" creationId="{098B8B00-AC8E-89F2-0A4C-8D13E181567A}"/>
          </ac:spMkLst>
        </pc:spChg>
        <pc:picChg chg="mod">
          <ac:chgData name="Hardik Kishor Panchal/RSEC/Products" userId="81d22b06-eb30-4105-8383-0487fbebf68a" providerId="ADAL" clId="{82B88360-CD52-4814-9E31-82DD5CB6AFA6}" dt="2024-08-13T11:01:26.524" v="1598" actId="14100"/>
          <ac:picMkLst>
            <pc:docMk/>
            <pc:sldMk cId="3637850816" sldId="664"/>
            <ac:picMk id="5" creationId="{487FC60F-44D7-0684-3FFF-D3FFF5A3664C}"/>
          </ac:picMkLst>
        </pc:picChg>
      </pc:sldChg>
      <pc:sldChg chg="modSp mod">
        <pc:chgData name="Hardik Kishor Panchal/RSEC/Products" userId="81d22b06-eb30-4105-8383-0487fbebf68a" providerId="ADAL" clId="{82B88360-CD52-4814-9E31-82DD5CB6AFA6}" dt="2024-08-19T06:59:54.081" v="2620" actId="113"/>
        <pc:sldMkLst>
          <pc:docMk/>
          <pc:sldMk cId="2758861904" sldId="665"/>
        </pc:sldMkLst>
        <pc:spChg chg="mod">
          <ac:chgData name="Hardik Kishor Panchal/RSEC/Products" userId="81d22b06-eb30-4105-8383-0487fbebf68a" providerId="ADAL" clId="{82B88360-CD52-4814-9E31-82DD5CB6AFA6}" dt="2024-08-13T11:01:57.379" v="1604" actId="255"/>
          <ac:spMkLst>
            <pc:docMk/>
            <pc:sldMk cId="2758861904" sldId="665"/>
            <ac:spMk id="3" creationId="{D21DEF77-1980-D41C-8F76-5FFA0CD1860D}"/>
          </ac:spMkLst>
        </pc:spChg>
        <pc:spChg chg="mod">
          <ac:chgData name="Hardik Kishor Panchal/RSEC/Products" userId="81d22b06-eb30-4105-8383-0487fbebf68a" providerId="ADAL" clId="{82B88360-CD52-4814-9E31-82DD5CB6AFA6}" dt="2024-08-19T06:59:54.081" v="2620" actId="113"/>
          <ac:spMkLst>
            <pc:docMk/>
            <pc:sldMk cId="2758861904" sldId="665"/>
            <ac:spMk id="4" creationId="{B80EEB1F-C015-92D9-C5E5-46DA53DCE56D}"/>
          </ac:spMkLst>
        </pc:spChg>
        <pc:picChg chg="mod">
          <ac:chgData name="Hardik Kishor Panchal/RSEC/Products" userId="81d22b06-eb30-4105-8383-0487fbebf68a" providerId="ADAL" clId="{82B88360-CD52-4814-9E31-82DD5CB6AFA6}" dt="2024-08-13T11:01:42.300" v="1602" actId="14100"/>
          <ac:picMkLst>
            <pc:docMk/>
            <pc:sldMk cId="2758861904" sldId="665"/>
            <ac:picMk id="6" creationId="{FBFD8F81-83B3-18CE-43C3-86A4AD01F413}"/>
          </ac:picMkLst>
        </pc:picChg>
      </pc:sldChg>
      <pc:sldChg chg="modSp mod">
        <pc:chgData name="Hardik Kishor Panchal/RSEC/Products" userId="81d22b06-eb30-4105-8383-0487fbebf68a" providerId="ADAL" clId="{82B88360-CD52-4814-9E31-82DD5CB6AFA6}" dt="2024-08-16T08:54:48.139" v="2534" actId="113"/>
        <pc:sldMkLst>
          <pc:docMk/>
          <pc:sldMk cId="24499611" sldId="666"/>
        </pc:sldMkLst>
        <pc:spChg chg="mod">
          <ac:chgData name="Hardik Kishor Panchal/RSEC/Products" userId="81d22b06-eb30-4105-8383-0487fbebf68a" providerId="ADAL" clId="{82B88360-CD52-4814-9E31-82DD5CB6AFA6}" dt="2024-08-13T11:02:16.025" v="1607" actId="207"/>
          <ac:spMkLst>
            <pc:docMk/>
            <pc:sldMk cId="24499611" sldId="666"/>
            <ac:spMk id="3" creationId="{28D4D459-457E-576B-9700-059A824E51E2}"/>
          </ac:spMkLst>
        </pc:spChg>
        <pc:spChg chg="mod">
          <ac:chgData name="Hardik Kishor Panchal/RSEC/Products" userId="81d22b06-eb30-4105-8383-0487fbebf68a" providerId="ADAL" clId="{82B88360-CD52-4814-9E31-82DD5CB6AFA6}" dt="2024-08-16T08:54:48.139" v="2534" actId="113"/>
          <ac:spMkLst>
            <pc:docMk/>
            <pc:sldMk cId="24499611" sldId="666"/>
            <ac:spMk id="4" creationId="{464D7406-784E-FBBF-454B-811DEA81022E}"/>
          </ac:spMkLst>
        </pc:spChg>
        <pc:picChg chg="mod">
          <ac:chgData name="Hardik Kishor Panchal/RSEC/Products" userId="81d22b06-eb30-4105-8383-0487fbebf68a" providerId="ADAL" clId="{82B88360-CD52-4814-9E31-82DD5CB6AFA6}" dt="2024-08-13T11:02:07.132" v="1605" actId="14100"/>
          <ac:picMkLst>
            <pc:docMk/>
            <pc:sldMk cId="24499611" sldId="666"/>
            <ac:picMk id="6" creationId="{9CC679F4-6475-B863-CACA-1045D4654D63}"/>
          </ac:picMkLst>
        </pc:picChg>
      </pc:sldChg>
      <pc:sldChg chg="modSp mod">
        <pc:chgData name="Hardik Kishor Panchal/RSEC/Products" userId="81d22b06-eb30-4105-8383-0487fbebf68a" providerId="ADAL" clId="{82B88360-CD52-4814-9E31-82DD5CB6AFA6}" dt="2024-08-16T08:54:43.940" v="2533" actId="113"/>
        <pc:sldMkLst>
          <pc:docMk/>
          <pc:sldMk cId="489065725" sldId="667"/>
        </pc:sldMkLst>
        <pc:spChg chg="mod">
          <ac:chgData name="Hardik Kishor Panchal/RSEC/Products" userId="81d22b06-eb30-4105-8383-0487fbebf68a" providerId="ADAL" clId="{82B88360-CD52-4814-9E31-82DD5CB6AFA6}" dt="2024-08-13T11:02:47.618" v="1614" actId="207"/>
          <ac:spMkLst>
            <pc:docMk/>
            <pc:sldMk cId="489065725" sldId="667"/>
            <ac:spMk id="3" creationId="{6FBCF39B-8692-17CC-365A-A786EDFFA062}"/>
          </ac:spMkLst>
        </pc:spChg>
        <pc:spChg chg="mod">
          <ac:chgData name="Hardik Kishor Panchal/RSEC/Products" userId="81d22b06-eb30-4105-8383-0487fbebf68a" providerId="ADAL" clId="{82B88360-CD52-4814-9E31-82DD5CB6AFA6}" dt="2024-08-16T08:54:43.940" v="2533" actId="113"/>
          <ac:spMkLst>
            <pc:docMk/>
            <pc:sldMk cId="489065725" sldId="667"/>
            <ac:spMk id="4" creationId="{8AE9E486-AD12-A491-B9E5-AF23672133BC}"/>
          </ac:spMkLst>
        </pc:spChg>
        <pc:picChg chg="mod">
          <ac:chgData name="Hardik Kishor Panchal/RSEC/Products" userId="81d22b06-eb30-4105-8383-0487fbebf68a" providerId="ADAL" clId="{82B88360-CD52-4814-9E31-82DD5CB6AFA6}" dt="2024-08-13T11:02:40.046" v="1612" actId="1076"/>
          <ac:picMkLst>
            <pc:docMk/>
            <pc:sldMk cId="489065725" sldId="667"/>
            <ac:picMk id="6" creationId="{3209ADBC-7A34-83B6-0BFF-43C0D3AF1BAD}"/>
          </ac:picMkLst>
        </pc:picChg>
      </pc:sldChg>
      <pc:sldChg chg="modSp mod">
        <pc:chgData name="Hardik Kishor Panchal/RSEC/Products" userId="81d22b06-eb30-4105-8383-0487fbebf68a" providerId="ADAL" clId="{82B88360-CD52-4814-9E31-82DD5CB6AFA6}" dt="2024-08-16T08:54:36.700" v="2532" actId="113"/>
        <pc:sldMkLst>
          <pc:docMk/>
          <pc:sldMk cId="3820437527" sldId="668"/>
        </pc:sldMkLst>
        <pc:spChg chg="mod">
          <ac:chgData name="Hardik Kishor Panchal/RSEC/Products" userId="81d22b06-eb30-4105-8383-0487fbebf68a" providerId="ADAL" clId="{82B88360-CD52-4814-9E31-82DD5CB6AFA6}" dt="2024-08-16T06:55:39.679" v="2043" actId="20577"/>
          <ac:spMkLst>
            <pc:docMk/>
            <pc:sldMk cId="3820437527" sldId="668"/>
            <ac:spMk id="3" creationId="{C7D65892-75F4-EB67-ADB7-01887184ACC3}"/>
          </ac:spMkLst>
        </pc:spChg>
        <pc:spChg chg="mod">
          <ac:chgData name="Hardik Kishor Panchal/RSEC/Products" userId="81d22b06-eb30-4105-8383-0487fbebf68a" providerId="ADAL" clId="{82B88360-CD52-4814-9E31-82DD5CB6AFA6}" dt="2024-08-16T08:54:36.700" v="2532" actId="113"/>
          <ac:spMkLst>
            <pc:docMk/>
            <pc:sldMk cId="3820437527" sldId="668"/>
            <ac:spMk id="4" creationId="{DD4689FA-AB27-ED82-4601-7FEEEE53CC5E}"/>
          </ac:spMkLst>
        </pc:spChg>
        <pc:picChg chg="mod">
          <ac:chgData name="Hardik Kishor Panchal/RSEC/Products" userId="81d22b06-eb30-4105-8383-0487fbebf68a" providerId="ADAL" clId="{82B88360-CD52-4814-9E31-82DD5CB6AFA6}" dt="2024-08-13T11:03:12.997" v="1615" actId="14100"/>
          <ac:picMkLst>
            <pc:docMk/>
            <pc:sldMk cId="3820437527" sldId="668"/>
            <ac:picMk id="6" creationId="{3AD73714-863B-671F-FC48-F69252680E6D}"/>
          </ac:picMkLst>
        </pc:picChg>
      </pc:sldChg>
      <pc:sldChg chg="modSp mod">
        <pc:chgData name="Hardik Kishor Panchal/RSEC/Products" userId="81d22b06-eb30-4105-8383-0487fbebf68a" providerId="ADAL" clId="{82B88360-CD52-4814-9E31-82DD5CB6AFA6}" dt="2024-08-16T08:54:33.253" v="2531" actId="113"/>
        <pc:sldMkLst>
          <pc:docMk/>
          <pc:sldMk cId="2660215051" sldId="669"/>
        </pc:sldMkLst>
        <pc:spChg chg="mod">
          <ac:chgData name="Hardik Kishor Panchal/RSEC/Products" userId="81d22b06-eb30-4105-8383-0487fbebf68a" providerId="ADAL" clId="{82B88360-CD52-4814-9E31-82DD5CB6AFA6}" dt="2024-08-13T11:03:39.971" v="1620" actId="207"/>
          <ac:spMkLst>
            <pc:docMk/>
            <pc:sldMk cId="2660215051" sldId="669"/>
            <ac:spMk id="3" creationId="{1202948C-9A42-14D7-6AAB-B503DC64AF6D}"/>
          </ac:spMkLst>
        </pc:spChg>
        <pc:spChg chg="mod">
          <ac:chgData name="Hardik Kishor Panchal/RSEC/Products" userId="81d22b06-eb30-4105-8383-0487fbebf68a" providerId="ADAL" clId="{82B88360-CD52-4814-9E31-82DD5CB6AFA6}" dt="2024-08-16T08:54:33.253" v="2531" actId="113"/>
          <ac:spMkLst>
            <pc:docMk/>
            <pc:sldMk cId="2660215051" sldId="669"/>
            <ac:spMk id="4" creationId="{CE25F488-38A8-A6F9-7CD2-BFE288DF10AA}"/>
          </ac:spMkLst>
        </pc:spChg>
        <pc:picChg chg="mod">
          <ac:chgData name="Hardik Kishor Panchal/RSEC/Products" userId="81d22b06-eb30-4105-8383-0487fbebf68a" providerId="ADAL" clId="{82B88360-CD52-4814-9E31-82DD5CB6AFA6}" dt="2024-08-13T11:03:28.653" v="1618" actId="14100"/>
          <ac:picMkLst>
            <pc:docMk/>
            <pc:sldMk cId="2660215051" sldId="669"/>
            <ac:picMk id="6" creationId="{76B1A17D-A466-9AB9-5161-42A1F0EF290C}"/>
          </ac:picMkLst>
        </pc:picChg>
      </pc:sldChg>
      <pc:sldChg chg="modSp mod">
        <pc:chgData name="Hardik Kishor Panchal/RSEC/Products" userId="81d22b06-eb30-4105-8383-0487fbebf68a" providerId="ADAL" clId="{82B88360-CD52-4814-9E31-82DD5CB6AFA6}" dt="2024-08-16T08:54:27.060" v="2530" actId="113"/>
        <pc:sldMkLst>
          <pc:docMk/>
          <pc:sldMk cId="3610010119" sldId="670"/>
        </pc:sldMkLst>
        <pc:spChg chg="mod">
          <ac:chgData name="Hardik Kishor Panchal/RSEC/Products" userId="81d22b06-eb30-4105-8383-0487fbebf68a" providerId="ADAL" clId="{82B88360-CD52-4814-9E31-82DD5CB6AFA6}" dt="2024-08-13T11:03:57.978" v="1624" actId="207"/>
          <ac:spMkLst>
            <pc:docMk/>
            <pc:sldMk cId="3610010119" sldId="670"/>
            <ac:spMk id="3" creationId="{414D88CE-3894-C062-DCAB-6064ED309919}"/>
          </ac:spMkLst>
        </pc:spChg>
        <pc:spChg chg="mod">
          <ac:chgData name="Hardik Kishor Panchal/RSEC/Products" userId="81d22b06-eb30-4105-8383-0487fbebf68a" providerId="ADAL" clId="{82B88360-CD52-4814-9E31-82DD5CB6AFA6}" dt="2024-08-16T08:54:27.060" v="2530" actId="113"/>
          <ac:spMkLst>
            <pc:docMk/>
            <pc:sldMk cId="3610010119" sldId="670"/>
            <ac:spMk id="4" creationId="{9BCAB8D5-0B8B-F0E4-987A-CA1D9F4D68FD}"/>
          </ac:spMkLst>
        </pc:spChg>
        <pc:picChg chg="mod">
          <ac:chgData name="Hardik Kishor Panchal/RSEC/Products" userId="81d22b06-eb30-4105-8383-0487fbebf68a" providerId="ADAL" clId="{82B88360-CD52-4814-9E31-82DD5CB6AFA6}" dt="2024-08-13T11:03:46.357" v="1621" actId="14100"/>
          <ac:picMkLst>
            <pc:docMk/>
            <pc:sldMk cId="3610010119" sldId="670"/>
            <ac:picMk id="6" creationId="{3FEA5108-8F3D-1C2A-2532-0EE598DE4E95}"/>
          </ac:picMkLst>
        </pc:picChg>
      </pc:sldChg>
      <pc:sldChg chg="modSp mod">
        <pc:chgData name="Hardik Kishor Panchal/RSEC/Products" userId="81d22b06-eb30-4105-8383-0487fbebf68a" providerId="ADAL" clId="{82B88360-CD52-4814-9E31-82DD5CB6AFA6}" dt="2024-08-16T08:54:22.616" v="2529" actId="113"/>
        <pc:sldMkLst>
          <pc:docMk/>
          <pc:sldMk cId="3302348751" sldId="671"/>
        </pc:sldMkLst>
        <pc:spChg chg="mod">
          <ac:chgData name="Hardik Kishor Panchal/RSEC/Products" userId="81d22b06-eb30-4105-8383-0487fbebf68a" providerId="ADAL" clId="{82B88360-CD52-4814-9E31-82DD5CB6AFA6}" dt="2024-08-13T11:04:06.872" v="1627" actId="403"/>
          <ac:spMkLst>
            <pc:docMk/>
            <pc:sldMk cId="3302348751" sldId="671"/>
            <ac:spMk id="3" creationId="{3C25FEA9-238A-1B69-6DCD-82EEE8D9AE78}"/>
          </ac:spMkLst>
        </pc:spChg>
        <pc:spChg chg="mod">
          <ac:chgData name="Hardik Kishor Panchal/RSEC/Products" userId="81d22b06-eb30-4105-8383-0487fbebf68a" providerId="ADAL" clId="{82B88360-CD52-4814-9E31-82DD5CB6AFA6}" dt="2024-08-16T08:54:22.616" v="2529" actId="113"/>
          <ac:spMkLst>
            <pc:docMk/>
            <pc:sldMk cId="3302348751" sldId="671"/>
            <ac:spMk id="4" creationId="{73BEF8BE-1BD2-4AC0-1A71-F07508EAD40C}"/>
          </ac:spMkLst>
        </pc:spChg>
      </pc:sldChg>
      <pc:sldChg chg="modSp mod">
        <pc:chgData name="Hardik Kishor Panchal/RSEC/Products" userId="81d22b06-eb30-4105-8383-0487fbebf68a" providerId="ADAL" clId="{82B88360-CD52-4814-9E31-82DD5CB6AFA6}" dt="2024-08-16T06:21:10.696" v="1851" actId="207"/>
        <pc:sldMkLst>
          <pc:docMk/>
          <pc:sldMk cId="1266648274" sldId="672"/>
        </pc:sldMkLst>
        <pc:spChg chg="mod">
          <ac:chgData name="Hardik Kishor Panchal/RSEC/Products" userId="81d22b06-eb30-4105-8383-0487fbebf68a" providerId="ADAL" clId="{82B88360-CD52-4814-9E31-82DD5CB6AFA6}" dt="2024-08-16T06:21:10.696" v="1851" actId="207"/>
          <ac:spMkLst>
            <pc:docMk/>
            <pc:sldMk cId="1266648274" sldId="672"/>
            <ac:spMk id="3" creationId="{F62E7E6B-6AB4-4674-1763-43935068C757}"/>
          </ac:spMkLst>
        </pc:spChg>
        <pc:spChg chg="mod">
          <ac:chgData name="Hardik Kishor Panchal/RSEC/Products" userId="81d22b06-eb30-4105-8383-0487fbebf68a" providerId="ADAL" clId="{82B88360-CD52-4814-9E31-82DD5CB6AFA6}" dt="2024-08-14T09:48:25.627" v="1662" actId="113"/>
          <ac:spMkLst>
            <pc:docMk/>
            <pc:sldMk cId="1266648274" sldId="672"/>
            <ac:spMk id="4" creationId="{C440B7F4-7065-C0FF-9526-B98F3E0D244A}"/>
          </ac:spMkLst>
        </pc:spChg>
      </pc:sldChg>
      <pc:sldChg chg="modSp mod">
        <pc:chgData name="Hardik Kishor Panchal/RSEC/Products" userId="81d22b06-eb30-4105-8383-0487fbebf68a" providerId="ADAL" clId="{82B88360-CD52-4814-9E31-82DD5CB6AFA6}" dt="2024-08-16T06:21:29.491" v="1854" actId="207"/>
        <pc:sldMkLst>
          <pc:docMk/>
          <pc:sldMk cId="3235584958" sldId="673"/>
        </pc:sldMkLst>
        <pc:spChg chg="mod">
          <ac:chgData name="Hardik Kishor Panchal/RSEC/Products" userId="81d22b06-eb30-4105-8383-0487fbebf68a" providerId="ADAL" clId="{82B88360-CD52-4814-9E31-82DD5CB6AFA6}" dt="2024-08-16T06:21:29.491" v="1854" actId="207"/>
          <ac:spMkLst>
            <pc:docMk/>
            <pc:sldMk cId="3235584958" sldId="673"/>
            <ac:spMk id="3" creationId="{2A3BF27A-91BD-BA34-3CED-96FAC6061AF9}"/>
          </ac:spMkLst>
        </pc:spChg>
        <pc:spChg chg="mod">
          <ac:chgData name="Hardik Kishor Panchal/RSEC/Products" userId="81d22b06-eb30-4105-8383-0487fbebf68a" providerId="ADAL" clId="{82B88360-CD52-4814-9E31-82DD5CB6AFA6}" dt="2024-08-14T09:48:20.077" v="1661" actId="113"/>
          <ac:spMkLst>
            <pc:docMk/>
            <pc:sldMk cId="3235584958" sldId="673"/>
            <ac:spMk id="4" creationId="{5AADEDC1-D2FC-D6B4-0FDF-A5346FD7D3F6}"/>
          </ac:spMkLst>
        </pc:spChg>
      </pc:sldChg>
      <pc:sldChg chg="modSp mod">
        <pc:chgData name="Hardik Kishor Panchal/RSEC/Products" userId="81d22b06-eb30-4105-8383-0487fbebf68a" providerId="ADAL" clId="{82B88360-CD52-4814-9E31-82DD5CB6AFA6}" dt="2024-08-16T08:54:00.956" v="2527" actId="113"/>
        <pc:sldMkLst>
          <pc:docMk/>
          <pc:sldMk cId="2524266574" sldId="674"/>
        </pc:sldMkLst>
        <pc:spChg chg="mod">
          <ac:chgData name="Hardik Kishor Panchal/RSEC/Products" userId="81d22b06-eb30-4105-8383-0487fbebf68a" providerId="ADAL" clId="{82B88360-CD52-4814-9E31-82DD5CB6AFA6}" dt="2024-08-13T11:04:50.294" v="1637" actId="1076"/>
          <ac:spMkLst>
            <pc:docMk/>
            <pc:sldMk cId="2524266574" sldId="674"/>
            <ac:spMk id="3" creationId="{7F3B7B20-5AC0-5ACD-FBD7-70B2DD522FA2}"/>
          </ac:spMkLst>
        </pc:spChg>
        <pc:spChg chg="mod">
          <ac:chgData name="Hardik Kishor Panchal/RSEC/Products" userId="81d22b06-eb30-4105-8383-0487fbebf68a" providerId="ADAL" clId="{82B88360-CD52-4814-9E31-82DD5CB6AFA6}" dt="2024-08-16T08:54:00.956" v="2527" actId="113"/>
          <ac:spMkLst>
            <pc:docMk/>
            <pc:sldMk cId="2524266574" sldId="674"/>
            <ac:spMk id="4" creationId="{A8C59545-074F-CED3-A028-3911CB3777A6}"/>
          </ac:spMkLst>
        </pc:spChg>
        <pc:picChg chg="mod">
          <ac:chgData name="Hardik Kishor Panchal/RSEC/Products" userId="81d22b06-eb30-4105-8383-0487fbebf68a" providerId="ADAL" clId="{82B88360-CD52-4814-9E31-82DD5CB6AFA6}" dt="2024-08-13T11:04:58.342" v="1639" actId="14100"/>
          <ac:picMkLst>
            <pc:docMk/>
            <pc:sldMk cId="2524266574" sldId="674"/>
            <ac:picMk id="6" creationId="{2EE996AB-BF78-4BF6-E494-A49EF2491EA8}"/>
          </ac:picMkLst>
        </pc:picChg>
      </pc:sldChg>
      <pc:sldChg chg="modSp mod">
        <pc:chgData name="Hardik Kishor Panchal/RSEC/Products" userId="81d22b06-eb30-4105-8383-0487fbebf68a" providerId="ADAL" clId="{82B88360-CD52-4814-9E31-82DD5CB6AFA6}" dt="2024-08-16T08:53:52.043" v="2524" actId="113"/>
        <pc:sldMkLst>
          <pc:docMk/>
          <pc:sldMk cId="1941474483" sldId="675"/>
        </pc:sldMkLst>
        <pc:spChg chg="mod">
          <ac:chgData name="Hardik Kishor Panchal/RSEC/Products" userId="81d22b06-eb30-4105-8383-0487fbebf68a" providerId="ADAL" clId="{82B88360-CD52-4814-9E31-82DD5CB6AFA6}" dt="2024-08-13T11:05:23.152" v="1645" actId="403"/>
          <ac:spMkLst>
            <pc:docMk/>
            <pc:sldMk cId="1941474483" sldId="675"/>
            <ac:spMk id="3" creationId="{FA859ECD-0903-7BC0-73ED-B08D32E81A2E}"/>
          </ac:spMkLst>
        </pc:spChg>
        <pc:spChg chg="mod">
          <ac:chgData name="Hardik Kishor Panchal/RSEC/Products" userId="81d22b06-eb30-4105-8383-0487fbebf68a" providerId="ADAL" clId="{82B88360-CD52-4814-9E31-82DD5CB6AFA6}" dt="2024-08-16T08:53:52.043" v="2524" actId="113"/>
          <ac:spMkLst>
            <pc:docMk/>
            <pc:sldMk cId="1941474483" sldId="675"/>
            <ac:spMk id="4" creationId="{C3E30CB7-AF40-2887-D801-176C5B0BE1D3}"/>
          </ac:spMkLst>
        </pc:spChg>
        <pc:picChg chg="mod">
          <ac:chgData name="Hardik Kishor Panchal/RSEC/Products" userId="81d22b06-eb30-4105-8383-0487fbebf68a" providerId="ADAL" clId="{82B88360-CD52-4814-9E31-82DD5CB6AFA6}" dt="2024-08-13T11:05:18.822" v="1643" actId="14100"/>
          <ac:picMkLst>
            <pc:docMk/>
            <pc:sldMk cId="1941474483" sldId="675"/>
            <ac:picMk id="6" creationId="{E0C30DCB-2DA3-058B-3498-6C38A2631BF4}"/>
          </ac:picMkLst>
        </pc:picChg>
      </pc:sldChg>
      <pc:sldChg chg="modSp mod">
        <pc:chgData name="Hardik Kishor Panchal/RSEC/Products" userId="81d22b06-eb30-4105-8383-0487fbebf68a" providerId="ADAL" clId="{82B88360-CD52-4814-9E31-82DD5CB6AFA6}" dt="2024-08-16T08:53:45.149" v="2523" actId="113"/>
        <pc:sldMkLst>
          <pc:docMk/>
          <pc:sldMk cId="987814875" sldId="676"/>
        </pc:sldMkLst>
        <pc:spChg chg="mod">
          <ac:chgData name="Hardik Kishor Panchal/RSEC/Products" userId="81d22b06-eb30-4105-8383-0487fbebf68a" providerId="ADAL" clId="{82B88360-CD52-4814-9E31-82DD5CB6AFA6}" dt="2024-08-13T11:05:39.726" v="1647" actId="207"/>
          <ac:spMkLst>
            <pc:docMk/>
            <pc:sldMk cId="987814875" sldId="676"/>
            <ac:spMk id="3" creationId="{E45D3D08-4489-D6B6-953E-6094FEC67ECF}"/>
          </ac:spMkLst>
        </pc:spChg>
        <pc:spChg chg="mod">
          <ac:chgData name="Hardik Kishor Panchal/RSEC/Products" userId="81d22b06-eb30-4105-8383-0487fbebf68a" providerId="ADAL" clId="{82B88360-CD52-4814-9E31-82DD5CB6AFA6}" dt="2024-08-16T08:53:45.149" v="2523" actId="113"/>
          <ac:spMkLst>
            <pc:docMk/>
            <pc:sldMk cId="987814875" sldId="676"/>
            <ac:spMk id="4" creationId="{4C21AF40-9A2A-62FC-3C24-B7453E25D140}"/>
          </ac:spMkLst>
        </pc:spChg>
        <pc:picChg chg="mod">
          <ac:chgData name="Hardik Kishor Panchal/RSEC/Products" userId="81d22b06-eb30-4105-8383-0487fbebf68a" providerId="ADAL" clId="{82B88360-CD52-4814-9E31-82DD5CB6AFA6}" dt="2024-08-13T11:05:49.390" v="1649" actId="14100"/>
          <ac:picMkLst>
            <pc:docMk/>
            <pc:sldMk cId="987814875" sldId="676"/>
            <ac:picMk id="8" creationId="{32183144-96EC-1E08-31BC-6BF7478AC9E3}"/>
          </ac:picMkLst>
        </pc:picChg>
      </pc:sldChg>
      <pc:sldChg chg="modSp mod">
        <pc:chgData name="Hardik Kishor Panchal/RSEC/Products" userId="81d22b06-eb30-4105-8383-0487fbebf68a" providerId="ADAL" clId="{82B88360-CD52-4814-9E31-82DD5CB6AFA6}" dt="2024-08-16T08:54:07.126" v="2528" actId="113"/>
        <pc:sldMkLst>
          <pc:docMk/>
          <pc:sldMk cId="3574650043" sldId="677"/>
        </pc:sldMkLst>
        <pc:spChg chg="mod">
          <ac:chgData name="Hardik Kishor Panchal/RSEC/Products" userId="81d22b06-eb30-4105-8383-0487fbebf68a" providerId="ADAL" clId="{82B88360-CD52-4814-9E31-82DD5CB6AFA6}" dt="2024-08-13T11:04:41.457" v="1634" actId="207"/>
          <ac:spMkLst>
            <pc:docMk/>
            <pc:sldMk cId="3574650043" sldId="677"/>
            <ac:spMk id="3" creationId="{E66A96E3-9EF8-B33B-DB8E-D1C4A93C534A}"/>
          </ac:spMkLst>
        </pc:spChg>
        <pc:spChg chg="mod">
          <ac:chgData name="Hardik Kishor Panchal/RSEC/Products" userId="81d22b06-eb30-4105-8383-0487fbebf68a" providerId="ADAL" clId="{82B88360-CD52-4814-9E31-82DD5CB6AFA6}" dt="2024-08-16T08:54:07.126" v="2528" actId="113"/>
          <ac:spMkLst>
            <pc:docMk/>
            <pc:sldMk cId="3574650043" sldId="677"/>
            <ac:spMk id="4" creationId="{A27DDEEC-852F-1402-89E2-72AF73E7988A}"/>
          </ac:spMkLst>
        </pc:spChg>
      </pc:sldChg>
      <pc:sldChg chg="modSp mod">
        <pc:chgData name="Hardik Kishor Panchal/RSEC/Products" userId="81d22b06-eb30-4105-8383-0487fbebf68a" providerId="ADAL" clId="{82B88360-CD52-4814-9E31-82DD5CB6AFA6}" dt="2024-08-16T08:53:41.166" v="2522" actId="113"/>
        <pc:sldMkLst>
          <pc:docMk/>
          <pc:sldMk cId="4076012927" sldId="678"/>
        </pc:sldMkLst>
        <pc:spChg chg="mod">
          <ac:chgData name="Hardik Kishor Panchal/RSEC/Products" userId="81d22b06-eb30-4105-8383-0487fbebf68a" providerId="ADAL" clId="{82B88360-CD52-4814-9E31-82DD5CB6AFA6}" dt="2024-08-13T11:05:59.791" v="1650" actId="207"/>
          <ac:spMkLst>
            <pc:docMk/>
            <pc:sldMk cId="4076012927" sldId="678"/>
            <ac:spMk id="3" creationId="{57D105D6-45D2-41BD-413B-F0533FA9985B}"/>
          </ac:spMkLst>
        </pc:spChg>
        <pc:spChg chg="mod">
          <ac:chgData name="Hardik Kishor Panchal/RSEC/Products" userId="81d22b06-eb30-4105-8383-0487fbebf68a" providerId="ADAL" clId="{82B88360-CD52-4814-9E31-82DD5CB6AFA6}" dt="2024-08-16T08:53:41.166" v="2522" actId="113"/>
          <ac:spMkLst>
            <pc:docMk/>
            <pc:sldMk cId="4076012927" sldId="678"/>
            <ac:spMk id="4" creationId="{1D44F0DD-B4B4-9749-166A-57174758E5F4}"/>
          </ac:spMkLst>
        </pc:spChg>
      </pc:sldChg>
      <pc:sldChg chg="addSp delSp modSp mod">
        <pc:chgData name="Hardik Kishor Panchal/RSEC/Products" userId="81d22b06-eb30-4105-8383-0487fbebf68a" providerId="ADAL" clId="{82B88360-CD52-4814-9E31-82DD5CB6AFA6}" dt="2024-08-16T08:53:36.881" v="2521" actId="113"/>
        <pc:sldMkLst>
          <pc:docMk/>
          <pc:sldMk cId="998016867" sldId="679"/>
        </pc:sldMkLst>
        <pc:spChg chg="del">
          <ac:chgData name="Hardik Kishor Panchal/RSEC/Products" userId="81d22b06-eb30-4105-8383-0487fbebf68a" providerId="ADAL" clId="{82B88360-CD52-4814-9E31-82DD5CB6AFA6}" dt="2024-08-12T07:42:21.741" v="1" actId="478"/>
          <ac:spMkLst>
            <pc:docMk/>
            <pc:sldMk cId="998016867" sldId="679"/>
            <ac:spMk id="2" creationId="{4E553A5B-373B-E0CF-0BEB-D135EC312D90}"/>
          </ac:spMkLst>
        </pc:spChg>
        <pc:spChg chg="mod">
          <ac:chgData name="Hardik Kishor Panchal/RSEC/Products" userId="81d22b06-eb30-4105-8383-0487fbebf68a" providerId="ADAL" clId="{82B88360-CD52-4814-9E31-82DD5CB6AFA6}" dt="2024-08-13T11:06:21.906" v="1654" actId="207"/>
          <ac:spMkLst>
            <pc:docMk/>
            <pc:sldMk cId="998016867" sldId="679"/>
            <ac:spMk id="3" creationId="{689A7014-234E-F305-0394-9B590C5294BA}"/>
          </ac:spMkLst>
        </pc:spChg>
        <pc:spChg chg="mod">
          <ac:chgData name="Hardik Kishor Panchal/RSEC/Products" userId="81d22b06-eb30-4105-8383-0487fbebf68a" providerId="ADAL" clId="{82B88360-CD52-4814-9E31-82DD5CB6AFA6}" dt="2024-08-16T08:53:36.881" v="2521" actId="113"/>
          <ac:spMkLst>
            <pc:docMk/>
            <pc:sldMk cId="998016867" sldId="679"/>
            <ac:spMk id="4" creationId="{B048FFC1-EB11-C6F0-3C44-58FFBBB13416}"/>
          </ac:spMkLst>
        </pc:spChg>
        <pc:picChg chg="add mod">
          <ac:chgData name="Hardik Kishor Panchal/RSEC/Products" userId="81d22b06-eb30-4105-8383-0487fbebf68a" providerId="ADAL" clId="{82B88360-CD52-4814-9E31-82DD5CB6AFA6}" dt="2024-08-13T11:06:13.415" v="1652" actId="14100"/>
          <ac:picMkLst>
            <pc:docMk/>
            <pc:sldMk cId="998016867" sldId="679"/>
            <ac:picMk id="6" creationId="{018F961F-92E4-F747-2621-6454E53C999C}"/>
          </ac:picMkLst>
        </pc:picChg>
      </pc:sldChg>
      <pc:sldChg chg="addSp delSp modSp new mod">
        <pc:chgData name="Hardik Kishor Panchal/RSEC/Products" userId="81d22b06-eb30-4105-8383-0487fbebf68a" providerId="ADAL" clId="{82B88360-CD52-4814-9E31-82DD5CB6AFA6}" dt="2024-08-16T08:53:19.641" v="2520" actId="113"/>
        <pc:sldMkLst>
          <pc:docMk/>
          <pc:sldMk cId="3764313657" sldId="680"/>
        </pc:sldMkLst>
        <pc:spChg chg="del">
          <ac:chgData name="Hardik Kishor Panchal/RSEC/Products" userId="81d22b06-eb30-4105-8383-0487fbebf68a" providerId="ADAL" clId="{82B88360-CD52-4814-9E31-82DD5CB6AFA6}" dt="2024-08-12T07:47:22.853" v="29" actId="478"/>
          <ac:spMkLst>
            <pc:docMk/>
            <pc:sldMk cId="3764313657" sldId="680"/>
            <ac:spMk id="2" creationId="{54BC1B41-6D54-0677-90E9-85AE508EDAF1}"/>
          </ac:spMkLst>
        </pc:spChg>
        <pc:spChg chg="mod">
          <ac:chgData name="Hardik Kishor Panchal/RSEC/Products" userId="81d22b06-eb30-4105-8383-0487fbebf68a" providerId="ADAL" clId="{82B88360-CD52-4814-9E31-82DD5CB6AFA6}" dt="2024-08-13T11:06:40.379" v="1657" actId="207"/>
          <ac:spMkLst>
            <pc:docMk/>
            <pc:sldMk cId="3764313657" sldId="680"/>
            <ac:spMk id="3" creationId="{076A7987-4DDF-D6B8-156C-E759B77F7F28}"/>
          </ac:spMkLst>
        </pc:spChg>
        <pc:spChg chg="mod">
          <ac:chgData name="Hardik Kishor Panchal/RSEC/Products" userId="81d22b06-eb30-4105-8383-0487fbebf68a" providerId="ADAL" clId="{82B88360-CD52-4814-9E31-82DD5CB6AFA6}" dt="2024-08-16T08:53:19.641" v="2520" actId="113"/>
          <ac:spMkLst>
            <pc:docMk/>
            <pc:sldMk cId="3764313657" sldId="680"/>
            <ac:spMk id="4" creationId="{79062E26-2FDF-F685-9627-379A85F01A1D}"/>
          </ac:spMkLst>
        </pc:spChg>
        <pc:picChg chg="add mod">
          <ac:chgData name="Hardik Kishor Panchal/RSEC/Products" userId="81d22b06-eb30-4105-8383-0487fbebf68a" providerId="ADAL" clId="{82B88360-CD52-4814-9E31-82DD5CB6AFA6}" dt="2024-08-13T11:06:36.455" v="1656" actId="14100"/>
          <ac:picMkLst>
            <pc:docMk/>
            <pc:sldMk cId="3764313657" sldId="680"/>
            <ac:picMk id="6" creationId="{735528D6-FF92-8F60-A287-F74C5C7BF7AF}"/>
          </ac:picMkLst>
        </pc:picChg>
      </pc:sldChg>
      <pc:sldChg chg="addSp delSp modSp new mod">
        <pc:chgData name="Hardik Kishor Panchal/RSEC/Products" userId="81d22b06-eb30-4105-8383-0487fbebf68a" providerId="ADAL" clId="{82B88360-CD52-4814-9E31-82DD5CB6AFA6}" dt="2024-08-16T08:53:14.763" v="2519" actId="113"/>
        <pc:sldMkLst>
          <pc:docMk/>
          <pc:sldMk cId="496718267" sldId="681"/>
        </pc:sldMkLst>
        <pc:spChg chg="del">
          <ac:chgData name="Hardik Kishor Panchal/RSEC/Products" userId="81d22b06-eb30-4105-8383-0487fbebf68a" providerId="ADAL" clId="{82B88360-CD52-4814-9E31-82DD5CB6AFA6}" dt="2024-08-12T07:50:29.623" v="158" actId="478"/>
          <ac:spMkLst>
            <pc:docMk/>
            <pc:sldMk cId="496718267" sldId="681"/>
            <ac:spMk id="2" creationId="{CE4097B6-D89D-9A9E-F81C-3EE3C76C9679}"/>
          </ac:spMkLst>
        </pc:spChg>
        <pc:spChg chg="mod">
          <ac:chgData name="Hardik Kishor Panchal/RSEC/Products" userId="81d22b06-eb30-4105-8383-0487fbebf68a" providerId="ADAL" clId="{82B88360-CD52-4814-9E31-82DD5CB6AFA6}" dt="2024-08-13T10:52:11.880" v="1519" actId="207"/>
          <ac:spMkLst>
            <pc:docMk/>
            <pc:sldMk cId="496718267" sldId="681"/>
            <ac:spMk id="3" creationId="{FC06DEB7-A3E2-F096-33D2-CFEDE9B7C441}"/>
          </ac:spMkLst>
        </pc:spChg>
        <pc:spChg chg="mod">
          <ac:chgData name="Hardik Kishor Panchal/RSEC/Products" userId="81d22b06-eb30-4105-8383-0487fbebf68a" providerId="ADAL" clId="{82B88360-CD52-4814-9E31-82DD5CB6AFA6}" dt="2024-08-16T08:53:14.763" v="2519" actId="113"/>
          <ac:spMkLst>
            <pc:docMk/>
            <pc:sldMk cId="496718267" sldId="681"/>
            <ac:spMk id="4" creationId="{BB77B96D-E158-3765-74A6-8808BE74D2E2}"/>
          </ac:spMkLst>
        </pc:spChg>
        <pc:spChg chg="add del">
          <ac:chgData name="Hardik Kishor Panchal/RSEC/Products" userId="81d22b06-eb30-4105-8383-0487fbebf68a" providerId="ADAL" clId="{82B88360-CD52-4814-9E31-82DD5CB6AFA6}" dt="2024-08-12T07:51:44.426" v="163" actId="22"/>
          <ac:spMkLst>
            <pc:docMk/>
            <pc:sldMk cId="496718267" sldId="681"/>
            <ac:spMk id="6" creationId="{108DCB83-1721-7C0E-3146-0BC03D11858F}"/>
          </ac:spMkLst>
        </pc:spChg>
        <pc:picChg chg="add mod">
          <ac:chgData name="Hardik Kishor Panchal/RSEC/Products" userId="81d22b06-eb30-4105-8383-0487fbebf68a" providerId="ADAL" clId="{82B88360-CD52-4814-9E31-82DD5CB6AFA6}" dt="2024-08-13T10:51:53.773" v="1516" actId="14100"/>
          <ac:picMkLst>
            <pc:docMk/>
            <pc:sldMk cId="496718267" sldId="681"/>
            <ac:picMk id="8" creationId="{516D759D-F86B-083E-7AEC-D8DAC7423436}"/>
          </ac:picMkLst>
        </pc:picChg>
      </pc:sldChg>
      <pc:sldChg chg="addSp delSp modSp new mod">
        <pc:chgData name="Hardik Kishor Panchal/RSEC/Products" userId="81d22b06-eb30-4105-8383-0487fbebf68a" providerId="ADAL" clId="{82B88360-CD52-4814-9E31-82DD5CB6AFA6}" dt="2024-08-16T08:53:04.758" v="2517" actId="113"/>
        <pc:sldMkLst>
          <pc:docMk/>
          <pc:sldMk cId="1079959364" sldId="682"/>
        </pc:sldMkLst>
        <pc:spChg chg="del">
          <ac:chgData name="Hardik Kishor Panchal/RSEC/Products" userId="81d22b06-eb30-4105-8383-0487fbebf68a" providerId="ADAL" clId="{82B88360-CD52-4814-9E31-82DD5CB6AFA6}" dt="2024-08-12T07:56:33.437" v="316" actId="478"/>
          <ac:spMkLst>
            <pc:docMk/>
            <pc:sldMk cId="1079959364" sldId="682"/>
            <ac:spMk id="2" creationId="{2CF04447-F14B-B689-65D6-A2292E002B25}"/>
          </ac:spMkLst>
        </pc:spChg>
        <pc:spChg chg="mod">
          <ac:chgData name="Hardik Kishor Panchal/RSEC/Products" userId="81d22b06-eb30-4105-8383-0487fbebf68a" providerId="ADAL" clId="{82B88360-CD52-4814-9E31-82DD5CB6AFA6}" dt="2024-08-13T10:52:22.511" v="1521" actId="207"/>
          <ac:spMkLst>
            <pc:docMk/>
            <pc:sldMk cId="1079959364" sldId="682"/>
            <ac:spMk id="3" creationId="{7D79CE03-F293-65EA-F8B6-553F711FC5BF}"/>
          </ac:spMkLst>
        </pc:spChg>
        <pc:spChg chg="mod">
          <ac:chgData name="Hardik Kishor Panchal/RSEC/Products" userId="81d22b06-eb30-4105-8383-0487fbebf68a" providerId="ADAL" clId="{82B88360-CD52-4814-9E31-82DD5CB6AFA6}" dt="2024-08-16T08:53:04.758" v="2517" actId="113"/>
          <ac:spMkLst>
            <pc:docMk/>
            <pc:sldMk cId="1079959364" sldId="682"/>
            <ac:spMk id="4" creationId="{9550F0E6-FF0F-47FE-6FE4-377E5A546A11}"/>
          </ac:spMkLst>
        </pc:spChg>
        <pc:picChg chg="add mod">
          <ac:chgData name="Hardik Kishor Panchal/RSEC/Products" userId="81d22b06-eb30-4105-8383-0487fbebf68a" providerId="ADAL" clId="{82B88360-CD52-4814-9E31-82DD5CB6AFA6}" dt="2024-08-13T10:49:48.874" v="1510" actId="14100"/>
          <ac:picMkLst>
            <pc:docMk/>
            <pc:sldMk cId="1079959364" sldId="682"/>
            <ac:picMk id="6" creationId="{B1316E7A-3B5E-276E-7DC4-AD55527A891F}"/>
          </ac:picMkLst>
        </pc:picChg>
      </pc:sldChg>
      <pc:sldChg chg="addSp delSp modSp new mod">
        <pc:chgData name="Hardik Kishor Panchal/RSEC/Products" userId="81d22b06-eb30-4105-8383-0487fbebf68a" providerId="ADAL" clId="{82B88360-CD52-4814-9E31-82DD5CB6AFA6}" dt="2024-08-16T08:53:08.913" v="2518" actId="113"/>
        <pc:sldMkLst>
          <pc:docMk/>
          <pc:sldMk cId="533368156" sldId="683"/>
        </pc:sldMkLst>
        <pc:spChg chg="del">
          <ac:chgData name="Hardik Kishor Panchal/RSEC/Products" userId="81d22b06-eb30-4105-8383-0487fbebf68a" providerId="ADAL" clId="{82B88360-CD52-4814-9E31-82DD5CB6AFA6}" dt="2024-08-12T07:59:08.962" v="366" actId="478"/>
          <ac:spMkLst>
            <pc:docMk/>
            <pc:sldMk cId="533368156" sldId="683"/>
            <ac:spMk id="2" creationId="{5E78AE7C-8314-4F14-1EBF-445A730361F4}"/>
          </ac:spMkLst>
        </pc:spChg>
        <pc:spChg chg="mod">
          <ac:chgData name="Hardik Kishor Panchal/RSEC/Products" userId="81d22b06-eb30-4105-8383-0487fbebf68a" providerId="ADAL" clId="{82B88360-CD52-4814-9E31-82DD5CB6AFA6}" dt="2024-08-13T10:52:17.280" v="1520" actId="207"/>
          <ac:spMkLst>
            <pc:docMk/>
            <pc:sldMk cId="533368156" sldId="683"/>
            <ac:spMk id="3" creationId="{1157FB7A-9A35-ED9E-792F-3A5B31EFA5E3}"/>
          </ac:spMkLst>
        </pc:spChg>
        <pc:spChg chg="mod">
          <ac:chgData name="Hardik Kishor Panchal/RSEC/Products" userId="81d22b06-eb30-4105-8383-0487fbebf68a" providerId="ADAL" clId="{82B88360-CD52-4814-9E31-82DD5CB6AFA6}" dt="2024-08-16T08:53:08.913" v="2518" actId="113"/>
          <ac:spMkLst>
            <pc:docMk/>
            <pc:sldMk cId="533368156" sldId="683"/>
            <ac:spMk id="4" creationId="{A40C7AD8-72B3-5701-6A94-6EE68FCB608C}"/>
          </ac:spMkLst>
        </pc:spChg>
        <pc:picChg chg="add mod">
          <ac:chgData name="Hardik Kishor Panchal/RSEC/Products" userId="81d22b06-eb30-4105-8383-0487fbebf68a" providerId="ADAL" clId="{82B88360-CD52-4814-9E31-82DD5CB6AFA6}" dt="2024-08-13T10:51:41.260" v="1514" actId="14100"/>
          <ac:picMkLst>
            <pc:docMk/>
            <pc:sldMk cId="533368156" sldId="683"/>
            <ac:picMk id="6" creationId="{E7126D45-E9C1-6A92-71F8-DC8188EB42AC}"/>
          </ac:picMkLst>
        </pc:picChg>
      </pc:sldChg>
      <pc:sldChg chg="addSp delSp modSp new mod">
        <pc:chgData name="Hardik Kishor Panchal/RSEC/Products" userId="81d22b06-eb30-4105-8383-0487fbebf68a" providerId="ADAL" clId="{82B88360-CD52-4814-9E31-82DD5CB6AFA6}" dt="2024-08-16T08:52:58.560" v="2516" actId="113"/>
        <pc:sldMkLst>
          <pc:docMk/>
          <pc:sldMk cId="3695602522" sldId="684"/>
        </pc:sldMkLst>
        <pc:spChg chg="del">
          <ac:chgData name="Hardik Kishor Panchal/RSEC/Products" userId="81d22b06-eb30-4105-8383-0487fbebf68a" providerId="ADAL" clId="{82B88360-CD52-4814-9E31-82DD5CB6AFA6}" dt="2024-08-12T08:04:55.507" v="804" actId="478"/>
          <ac:spMkLst>
            <pc:docMk/>
            <pc:sldMk cId="3695602522" sldId="684"/>
            <ac:spMk id="2" creationId="{B2FFAB48-B1D9-1D16-5B54-4E046DB033CD}"/>
          </ac:spMkLst>
        </pc:spChg>
        <pc:spChg chg="mod">
          <ac:chgData name="Hardik Kishor Panchal/RSEC/Products" userId="81d22b06-eb30-4105-8383-0487fbebf68a" providerId="ADAL" clId="{82B88360-CD52-4814-9E31-82DD5CB6AFA6}" dt="2024-08-13T10:52:27.201" v="1522" actId="207"/>
          <ac:spMkLst>
            <pc:docMk/>
            <pc:sldMk cId="3695602522" sldId="684"/>
            <ac:spMk id="3" creationId="{76A245F1-3C10-A215-BFF1-B27A19A7174E}"/>
          </ac:spMkLst>
        </pc:spChg>
        <pc:spChg chg="mod">
          <ac:chgData name="Hardik Kishor Panchal/RSEC/Products" userId="81d22b06-eb30-4105-8383-0487fbebf68a" providerId="ADAL" clId="{82B88360-CD52-4814-9E31-82DD5CB6AFA6}" dt="2024-08-16T08:52:58.560" v="2516" actId="113"/>
          <ac:spMkLst>
            <pc:docMk/>
            <pc:sldMk cId="3695602522" sldId="684"/>
            <ac:spMk id="4" creationId="{BEC5D946-2D9E-8D10-57E8-025A7F4D3604}"/>
          </ac:spMkLst>
        </pc:spChg>
        <pc:picChg chg="add mod">
          <ac:chgData name="Hardik Kishor Panchal/RSEC/Products" userId="81d22b06-eb30-4105-8383-0487fbebf68a" providerId="ADAL" clId="{82B88360-CD52-4814-9E31-82DD5CB6AFA6}" dt="2024-08-12T08:05:21.693" v="810" actId="1076"/>
          <ac:picMkLst>
            <pc:docMk/>
            <pc:sldMk cId="3695602522" sldId="684"/>
            <ac:picMk id="6" creationId="{9A980724-33B5-2967-9BB9-698CC9954A9F}"/>
          </ac:picMkLst>
        </pc:picChg>
      </pc:sldChg>
      <pc:sldChg chg="addSp delSp modSp new mod">
        <pc:chgData name="Hardik Kishor Panchal/RSEC/Products" userId="81d22b06-eb30-4105-8383-0487fbebf68a" providerId="ADAL" clId="{82B88360-CD52-4814-9E31-82DD5CB6AFA6}" dt="2024-08-16T08:52:46.396" v="2515" actId="113"/>
        <pc:sldMkLst>
          <pc:docMk/>
          <pc:sldMk cId="883629252" sldId="685"/>
        </pc:sldMkLst>
        <pc:spChg chg="del">
          <ac:chgData name="Hardik Kishor Panchal/RSEC/Products" userId="81d22b06-eb30-4105-8383-0487fbebf68a" providerId="ADAL" clId="{82B88360-CD52-4814-9E31-82DD5CB6AFA6}" dt="2024-08-12T08:13:50.206" v="1050" actId="478"/>
          <ac:spMkLst>
            <pc:docMk/>
            <pc:sldMk cId="883629252" sldId="685"/>
            <ac:spMk id="2" creationId="{92EA62E6-5046-6C5E-AFDA-5AC3A429FBE2}"/>
          </ac:spMkLst>
        </pc:spChg>
        <pc:spChg chg="mod">
          <ac:chgData name="Hardik Kishor Panchal/RSEC/Products" userId="81d22b06-eb30-4105-8383-0487fbebf68a" providerId="ADAL" clId="{82B88360-CD52-4814-9E31-82DD5CB6AFA6}" dt="2024-08-13T10:52:34.121" v="1523" actId="207"/>
          <ac:spMkLst>
            <pc:docMk/>
            <pc:sldMk cId="883629252" sldId="685"/>
            <ac:spMk id="3" creationId="{4D9F3CC2-745D-D5CE-3B09-DF2B08B6A448}"/>
          </ac:spMkLst>
        </pc:spChg>
        <pc:spChg chg="mod">
          <ac:chgData name="Hardik Kishor Panchal/RSEC/Products" userId="81d22b06-eb30-4105-8383-0487fbebf68a" providerId="ADAL" clId="{82B88360-CD52-4814-9E31-82DD5CB6AFA6}" dt="2024-08-16T08:52:46.396" v="2515" actId="113"/>
          <ac:spMkLst>
            <pc:docMk/>
            <pc:sldMk cId="883629252" sldId="685"/>
            <ac:spMk id="4" creationId="{C5C8C793-DE8D-91A0-1165-FF01C373BAB5}"/>
          </ac:spMkLst>
        </pc:spChg>
        <pc:picChg chg="add mod">
          <ac:chgData name="Hardik Kishor Panchal/RSEC/Products" userId="81d22b06-eb30-4105-8383-0487fbebf68a" providerId="ADAL" clId="{82B88360-CD52-4814-9E31-82DD5CB6AFA6}" dt="2024-08-12T08:14:26.941" v="1058" actId="1076"/>
          <ac:picMkLst>
            <pc:docMk/>
            <pc:sldMk cId="883629252" sldId="685"/>
            <ac:picMk id="6" creationId="{1690B7C0-42AC-058F-C64A-78E75D2FA7C6}"/>
          </ac:picMkLst>
        </pc:picChg>
      </pc:sldChg>
      <pc:sldChg chg="addSp delSp modSp new mod">
        <pc:chgData name="Hardik Kishor Panchal/RSEC/Products" userId="81d22b06-eb30-4105-8383-0487fbebf68a" providerId="ADAL" clId="{82B88360-CD52-4814-9E31-82DD5CB6AFA6}" dt="2024-08-16T08:52:41.679" v="2514" actId="113"/>
        <pc:sldMkLst>
          <pc:docMk/>
          <pc:sldMk cId="3968373944" sldId="686"/>
        </pc:sldMkLst>
        <pc:spChg chg="del">
          <ac:chgData name="Hardik Kishor Panchal/RSEC/Products" userId="81d22b06-eb30-4105-8383-0487fbebf68a" providerId="ADAL" clId="{82B88360-CD52-4814-9E31-82DD5CB6AFA6}" dt="2024-08-12T08:15:53.232" v="1179" actId="478"/>
          <ac:spMkLst>
            <pc:docMk/>
            <pc:sldMk cId="3968373944" sldId="686"/>
            <ac:spMk id="2" creationId="{F86BF327-347F-6383-1585-CFA6542C793C}"/>
          </ac:spMkLst>
        </pc:spChg>
        <pc:spChg chg="mod">
          <ac:chgData name="Hardik Kishor Panchal/RSEC/Products" userId="81d22b06-eb30-4105-8383-0487fbebf68a" providerId="ADAL" clId="{82B88360-CD52-4814-9E31-82DD5CB6AFA6}" dt="2024-08-13T10:52:39.081" v="1524" actId="207"/>
          <ac:spMkLst>
            <pc:docMk/>
            <pc:sldMk cId="3968373944" sldId="686"/>
            <ac:spMk id="3" creationId="{57152544-3D32-1037-5057-3698300E9F25}"/>
          </ac:spMkLst>
        </pc:spChg>
        <pc:spChg chg="mod">
          <ac:chgData name="Hardik Kishor Panchal/RSEC/Products" userId="81d22b06-eb30-4105-8383-0487fbebf68a" providerId="ADAL" clId="{82B88360-CD52-4814-9E31-82DD5CB6AFA6}" dt="2024-08-16T08:52:41.679" v="2514" actId="113"/>
          <ac:spMkLst>
            <pc:docMk/>
            <pc:sldMk cId="3968373944" sldId="686"/>
            <ac:spMk id="4" creationId="{45600B98-1297-36C8-4573-56378DB5D778}"/>
          </ac:spMkLst>
        </pc:spChg>
        <pc:picChg chg="add mod">
          <ac:chgData name="Hardik Kishor Panchal/RSEC/Products" userId="81d22b06-eb30-4105-8383-0487fbebf68a" providerId="ADAL" clId="{82B88360-CD52-4814-9E31-82DD5CB6AFA6}" dt="2024-08-12T08:16:36.717" v="1186" actId="14100"/>
          <ac:picMkLst>
            <pc:docMk/>
            <pc:sldMk cId="3968373944" sldId="686"/>
            <ac:picMk id="6" creationId="{0193263E-EC1F-E189-27E1-F54DF03C0F03}"/>
          </ac:picMkLst>
        </pc:picChg>
      </pc:sldChg>
      <pc:sldChg chg="addSp delSp modSp new mod">
        <pc:chgData name="Hardik Kishor Panchal/RSEC/Products" userId="81d22b06-eb30-4105-8383-0487fbebf68a" providerId="ADAL" clId="{82B88360-CD52-4814-9E31-82DD5CB6AFA6}" dt="2024-08-16T08:51:45.542" v="2507" actId="113"/>
        <pc:sldMkLst>
          <pc:docMk/>
          <pc:sldMk cId="4288112975" sldId="687"/>
        </pc:sldMkLst>
        <pc:spChg chg="del">
          <ac:chgData name="Hardik Kishor Panchal/RSEC/Products" userId="81d22b06-eb30-4105-8383-0487fbebf68a" providerId="ADAL" clId="{82B88360-CD52-4814-9E31-82DD5CB6AFA6}" dt="2024-08-12T08:17:25.710" v="1235" actId="478"/>
          <ac:spMkLst>
            <pc:docMk/>
            <pc:sldMk cId="4288112975" sldId="687"/>
            <ac:spMk id="2" creationId="{192DC7CD-4A96-2571-54A0-4F356E1DB9B5}"/>
          </ac:spMkLst>
        </pc:spChg>
        <pc:spChg chg="mod">
          <ac:chgData name="Hardik Kishor Panchal/RSEC/Products" userId="81d22b06-eb30-4105-8383-0487fbebf68a" providerId="ADAL" clId="{82B88360-CD52-4814-9E31-82DD5CB6AFA6}" dt="2024-08-13T11:07:07.123" v="1659" actId="404"/>
          <ac:spMkLst>
            <pc:docMk/>
            <pc:sldMk cId="4288112975" sldId="687"/>
            <ac:spMk id="3" creationId="{025DF733-9738-1620-08B8-2E4CF051F58B}"/>
          </ac:spMkLst>
        </pc:spChg>
        <pc:spChg chg="mod">
          <ac:chgData name="Hardik Kishor Panchal/RSEC/Products" userId="81d22b06-eb30-4105-8383-0487fbebf68a" providerId="ADAL" clId="{82B88360-CD52-4814-9E31-82DD5CB6AFA6}" dt="2024-08-16T08:51:45.542" v="2507" actId="113"/>
          <ac:spMkLst>
            <pc:docMk/>
            <pc:sldMk cId="4288112975" sldId="687"/>
            <ac:spMk id="4" creationId="{0121946C-5834-6942-226E-1958BEEBD223}"/>
          </ac:spMkLst>
        </pc:spChg>
        <pc:picChg chg="add mod">
          <ac:chgData name="Hardik Kishor Panchal/RSEC/Products" userId="81d22b06-eb30-4105-8383-0487fbebf68a" providerId="ADAL" clId="{82B88360-CD52-4814-9E31-82DD5CB6AFA6}" dt="2024-08-12T08:18:48.314" v="1246" actId="14100"/>
          <ac:picMkLst>
            <pc:docMk/>
            <pc:sldMk cId="4288112975" sldId="687"/>
            <ac:picMk id="6" creationId="{04DF2E48-9A87-892D-D10C-0C7980507A21}"/>
          </ac:picMkLst>
        </pc:picChg>
      </pc:sldChg>
      <pc:sldChg chg="addSp delSp modSp new mod">
        <pc:chgData name="Hardik Kishor Panchal/RSEC/Products" userId="81d22b06-eb30-4105-8383-0487fbebf68a" providerId="ADAL" clId="{82B88360-CD52-4814-9E31-82DD5CB6AFA6}" dt="2024-08-16T08:52:34.743" v="2513" actId="14100"/>
        <pc:sldMkLst>
          <pc:docMk/>
          <pc:sldMk cId="1565172980" sldId="688"/>
        </pc:sldMkLst>
        <pc:spChg chg="del">
          <ac:chgData name="Hardik Kishor Panchal/RSEC/Products" userId="81d22b06-eb30-4105-8383-0487fbebf68a" providerId="ADAL" clId="{82B88360-CD52-4814-9E31-82DD5CB6AFA6}" dt="2024-08-12T08:20:22.262" v="1257" actId="478"/>
          <ac:spMkLst>
            <pc:docMk/>
            <pc:sldMk cId="1565172980" sldId="688"/>
            <ac:spMk id="2" creationId="{BDE51F46-9F11-16DF-5807-4ECEBB821407}"/>
          </ac:spMkLst>
        </pc:spChg>
        <pc:spChg chg="mod">
          <ac:chgData name="Hardik Kishor Panchal/RSEC/Products" userId="81d22b06-eb30-4105-8383-0487fbebf68a" providerId="ADAL" clId="{82B88360-CD52-4814-9E31-82DD5CB6AFA6}" dt="2024-08-13T10:48:40.535" v="1503" actId="27636"/>
          <ac:spMkLst>
            <pc:docMk/>
            <pc:sldMk cId="1565172980" sldId="688"/>
            <ac:spMk id="3" creationId="{B5E0058A-4296-71A9-80E4-9A7E18A260BE}"/>
          </ac:spMkLst>
        </pc:spChg>
        <pc:spChg chg="mod">
          <ac:chgData name="Hardik Kishor Panchal/RSEC/Products" userId="81d22b06-eb30-4105-8383-0487fbebf68a" providerId="ADAL" clId="{82B88360-CD52-4814-9E31-82DD5CB6AFA6}" dt="2024-08-16T08:52:34.743" v="2513" actId="14100"/>
          <ac:spMkLst>
            <pc:docMk/>
            <pc:sldMk cId="1565172980" sldId="688"/>
            <ac:spMk id="4" creationId="{8C6463EB-D2E8-1730-2374-B4F8D4BEFD15}"/>
          </ac:spMkLst>
        </pc:spChg>
        <pc:picChg chg="add mod">
          <ac:chgData name="Hardik Kishor Panchal/RSEC/Products" userId="81d22b06-eb30-4105-8383-0487fbebf68a" providerId="ADAL" clId="{82B88360-CD52-4814-9E31-82DD5CB6AFA6}" dt="2024-08-12T08:20:33.173" v="1262" actId="1076"/>
          <ac:picMkLst>
            <pc:docMk/>
            <pc:sldMk cId="1565172980" sldId="688"/>
            <ac:picMk id="5" creationId="{E8B0EBA0-5B17-0B2A-A09B-870A29CBB0EE}"/>
          </ac:picMkLst>
        </pc:picChg>
      </pc:sldChg>
      <pc:sldChg chg="addSp delSp modSp new mod">
        <pc:chgData name="Hardik Kishor Panchal/RSEC/Products" userId="81d22b06-eb30-4105-8383-0487fbebf68a" providerId="ADAL" clId="{82B88360-CD52-4814-9E31-82DD5CB6AFA6}" dt="2024-08-16T08:52:14.016" v="2510" actId="113"/>
        <pc:sldMkLst>
          <pc:docMk/>
          <pc:sldMk cId="1533741166" sldId="689"/>
        </pc:sldMkLst>
        <pc:spChg chg="del">
          <ac:chgData name="Hardik Kishor Panchal/RSEC/Products" userId="81d22b06-eb30-4105-8383-0487fbebf68a" providerId="ADAL" clId="{82B88360-CD52-4814-9E31-82DD5CB6AFA6}" dt="2024-08-12T08:20:59.215" v="1266" actId="478"/>
          <ac:spMkLst>
            <pc:docMk/>
            <pc:sldMk cId="1533741166" sldId="689"/>
            <ac:spMk id="2" creationId="{44F1F13A-2C80-306D-CE49-8D1C87531BF4}"/>
          </ac:spMkLst>
        </pc:spChg>
        <pc:spChg chg="mod">
          <ac:chgData name="Hardik Kishor Panchal/RSEC/Products" userId="81d22b06-eb30-4105-8383-0487fbebf68a" providerId="ADAL" clId="{82B88360-CD52-4814-9E31-82DD5CB6AFA6}" dt="2024-08-13T10:48:44.893" v="1504" actId="403"/>
          <ac:spMkLst>
            <pc:docMk/>
            <pc:sldMk cId="1533741166" sldId="689"/>
            <ac:spMk id="3" creationId="{3E7CB439-17A8-68B5-C4C7-B204F173DDA4}"/>
          </ac:spMkLst>
        </pc:spChg>
        <pc:spChg chg="mod">
          <ac:chgData name="Hardik Kishor Panchal/RSEC/Products" userId="81d22b06-eb30-4105-8383-0487fbebf68a" providerId="ADAL" clId="{82B88360-CD52-4814-9E31-82DD5CB6AFA6}" dt="2024-08-16T08:52:14.016" v="2510" actId="113"/>
          <ac:spMkLst>
            <pc:docMk/>
            <pc:sldMk cId="1533741166" sldId="689"/>
            <ac:spMk id="4" creationId="{139A5266-D008-4B1B-F680-A86F06E2D130}"/>
          </ac:spMkLst>
        </pc:spChg>
        <pc:picChg chg="add mod">
          <ac:chgData name="Hardik Kishor Panchal/RSEC/Products" userId="81d22b06-eb30-4105-8383-0487fbebf68a" providerId="ADAL" clId="{82B88360-CD52-4814-9E31-82DD5CB6AFA6}" dt="2024-08-12T08:21:15.144" v="1273" actId="1076"/>
          <ac:picMkLst>
            <pc:docMk/>
            <pc:sldMk cId="1533741166" sldId="689"/>
            <ac:picMk id="5" creationId="{4EBEF2C6-1459-4326-1774-67DEE94D216A}"/>
          </ac:picMkLst>
        </pc:picChg>
      </pc:sldChg>
      <pc:sldChg chg="addSp delSp modSp new mod">
        <pc:chgData name="Hardik Kishor Panchal/RSEC/Products" userId="81d22b06-eb30-4105-8383-0487fbebf68a" providerId="ADAL" clId="{82B88360-CD52-4814-9E31-82DD5CB6AFA6}" dt="2024-08-16T08:52:20.627" v="2511" actId="113"/>
        <pc:sldMkLst>
          <pc:docMk/>
          <pc:sldMk cId="963206063" sldId="690"/>
        </pc:sldMkLst>
        <pc:spChg chg="del mod">
          <ac:chgData name="Hardik Kishor Panchal/RSEC/Products" userId="81d22b06-eb30-4105-8383-0487fbebf68a" providerId="ADAL" clId="{82B88360-CD52-4814-9E31-82DD5CB6AFA6}" dt="2024-08-12T08:21:47.950" v="1279" actId="478"/>
          <ac:spMkLst>
            <pc:docMk/>
            <pc:sldMk cId="963206063" sldId="690"/>
            <ac:spMk id="2" creationId="{6378DC38-D9D3-E372-B758-3A0274527BD0}"/>
          </ac:spMkLst>
        </pc:spChg>
        <pc:spChg chg="mod">
          <ac:chgData name="Hardik Kishor Panchal/RSEC/Products" userId="81d22b06-eb30-4105-8383-0487fbebf68a" providerId="ADAL" clId="{82B88360-CD52-4814-9E31-82DD5CB6AFA6}" dt="2024-08-13T10:48:57.031" v="1505" actId="255"/>
          <ac:spMkLst>
            <pc:docMk/>
            <pc:sldMk cId="963206063" sldId="690"/>
            <ac:spMk id="3" creationId="{5B0CAE05-B364-8295-030F-DD6887EB6CC6}"/>
          </ac:spMkLst>
        </pc:spChg>
        <pc:spChg chg="mod">
          <ac:chgData name="Hardik Kishor Panchal/RSEC/Products" userId="81d22b06-eb30-4105-8383-0487fbebf68a" providerId="ADAL" clId="{82B88360-CD52-4814-9E31-82DD5CB6AFA6}" dt="2024-08-16T08:52:20.627" v="2511" actId="113"/>
          <ac:spMkLst>
            <pc:docMk/>
            <pc:sldMk cId="963206063" sldId="690"/>
            <ac:spMk id="4" creationId="{733F37A7-A5F9-80EB-245F-6E3A6D3B429C}"/>
          </ac:spMkLst>
        </pc:spChg>
        <pc:picChg chg="add mod">
          <ac:chgData name="Hardik Kishor Panchal/RSEC/Products" userId="81d22b06-eb30-4105-8383-0487fbebf68a" providerId="ADAL" clId="{82B88360-CD52-4814-9E31-82DD5CB6AFA6}" dt="2024-08-12T08:22:00.468" v="1286" actId="14100"/>
          <ac:picMkLst>
            <pc:docMk/>
            <pc:sldMk cId="963206063" sldId="690"/>
            <ac:picMk id="5" creationId="{3FEEA47D-44BD-756C-8118-7B8C8E28A47B}"/>
          </ac:picMkLst>
        </pc:picChg>
      </pc:sldChg>
      <pc:sldChg chg="addSp delSp modSp new mod">
        <pc:chgData name="Hardik Kishor Panchal/RSEC/Products" userId="81d22b06-eb30-4105-8383-0487fbebf68a" providerId="ADAL" clId="{82B88360-CD52-4814-9E31-82DD5CB6AFA6}" dt="2024-08-16T08:51:22.485" v="2481" actId="20577"/>
        <pc:sldMkLst>
          <pc:docMk/>
          <pc:sldMk cId="4139111617" sldId="691"/>
        </pc:sldMkLst>
        <pc:spChg chg="del">
          <ac:chgData name="Hardik Kishor Panchal/RSEC/Products" userId="81d22b06-eb30-4105-8383-0487fbebf68a" providerId="ADAL" clId="{82B88360-CD52-4814-9E31-82DD5CB6AFA6}" dt="2024-08-14T09:48:43.287" v="1666" actId="478"/>
          <ac:spMkLst>
            <pc:docMk/>
            <pc:sldMk cId="4139111617" sldId="691"/>
            <ac:spMk id="2" creationId="{EB3080E7-A722-2A2D-D2E2-A047765F1096}"/>
          </ac:spMkLst>
        </pc:spChg>
        <pc:spChg chg="mod">
          <ac:chgData name="Hardik Kishor Panchal/RSEC/Products" userId="81d22b06-eb30-4105-8383-0487fbebf68a" providerId="ADAL" clId="{82B88360-CD52-4814-9E31-82DD5CB6AFA6}" dt="2024-08-16T06:54:41.197" v="2014" actId="20577"/>
          <ac:spMkLst>
            <pc:docMk/>
            <pc:sldMk cId="4139111617" sldId="691"/>
            <ac:spMk id="3" creationId="{AFD905F6-5BE9-CD97-B76A-C181888DB31E}"/>
          </ac:spMkLst>
        </pc:spChg>
        <pc:spChg chg="mod">
          <ac:chgData name="Hardik Kishor Panchal/RSEC/Products" userId="81d22b06-eb30-4105-8383-0487fbebf68a" providerId="ADAL" clId="{82B88360-CD52-4814-9E31-82DD5CB6AFA6}" dt="2024-08-16T08:51:22.485" v="2481" actId="20577"/>
          <ac:spMkLst>
            <pc:docMk/>
            <pc:sldMk cId="4139111617" sldId="691"/>
            <ac:spMk id="4" creationId="{2184443A-CB87-A031-53C3-A44883F004B8}"/>
          </ac:spMkLst>
        </pc:spChg>
        <pc:picChg chg="add mod">
          <ac:chgData name="Hardik Kishor Panchal/RSEC/Products" userId="81d22b06-eb30-4105-8383-0487fbebf68a" providerId="ADAL" clId="{82B88360-CD52-4814-9E31-82DD5CB6AFA6}" dt="2024-08-14T10:02:44.539" v="1673" actId="14100"/>
          <ac:picMkLst>
            <pc:docMk/>
            <pc:sldMk cId="4139111617" sldId="691"/>
            <ac:picMk id="6" creationId="{B8F83E28-DD24-B57F-F06D-2D3A78C9FA3B}"/>
          </ac:picMkLst>
        </pc:picChg>
      </pc:sldChg>
      <pc:sldChg chg="addSp delSp modSp new mod">
        <pc:chgData name="Hardik Kishor Panchal/RSEC/Products" userId="81d22b06-eb30-4105-8383-0487fbebf68a" providerId="ADAL" clId="{82B88360-CD52-4814-9E31-82DD5CB6AFA6}" dt="2024-08-16T08:50:51.096" v="2453" actId="20577"/>
        <pc:sldMkLst>
          <pc:docMk/>
          <pc:sldMk cId="1449436352" sldId="692"/>
        </pc:sldMkLst>
        <pc:spChg chg="del">
          <ac:chgData name="Hardik Kishor Panchal/RSEC/Products" userId="81d22b06-eb30-4105-8383-0487fbebf68a" providerId="ADAL" clId="{82B88360-CD52-4814-9E31-82DD5CB6AFA6}" dt="2024-08-14T10:02:52.585" v="1676" actId="478"/>
          <ac:spMkLst>
            <pc:docMk/>
            <pc:sldMk cId="1449436352" sldId="692"/>
            <ac:spMk id="2" creationId="{AD07A9C6-4687-EBDB-8FD4-4772303D44F6}"/>
          </ac:spMkLst>
        </pc:spChg>
        <pc:spChg chg="mod">
          <ac:chgData name="Hardik Kishor Panchal/RSEC/Products" userId="81d22b06-eb30-4105-8383-0487fbebf68a" providerId="ADAL" clId="{82B88360-CD52-4814-9E31-82DD5CB6AFA6}" dt="2024-08-16T06:55:23.412" v="2032" actId="20577"/>
          <ac:spMkLst>
            <pc:docMk/>
            <pc:sldMk cId="1449436352" sldId="692"/>
            <ac:spMk id="3" creationId="{8ADF4AD9-C1C4-AFCD-3EE7-0A2F448D09DF}"/>
          </ac:spMkLst>
        </pc:spChg>
        <pc:spChg chg="mod">
          <ac:chgData name="Hardik Kishor Panchal/RSEC/Products" userId="81d22b06-eb30-4105-8383-0487fbebf68a" providerId="ADAL" clId="{82B88360-CD52-4814-9E31-82DD5CB6AFA6}" dt="2024-08-16T08:50:51.096" v="2453" actId="20577"/>
          <ac:spMkLst>
            <pc:docMk/>
            <pc:sldMk cId="1449436352" sldId="692"/>
            <ac:spMk id="4" creationId="{0497BECD-6082-BAD3-A53D-6CED862596C4}"/>
          </ac:spMkLst>
        </pc:spChg>
        <pc:picChg chg="add mod">
          <ac:chgData name="Hardik Kishor Panchal/RSEC/Products" userId="81d22b06-eb30-4105-8383-0487fbebf68a" providerId="ADAL" clId="{82B88360-CD52-4814-9E31-82DD5CB6AFA6}" dt="2024-08-16T06:54:57.931" v="2018" actId="14100"/>
          <ac:picMkLst>
            <pc:docMk/>
            <pc:sldMk cId="1449436352" sldId="692"/>
            <ac:picMk id="6" creationId="{21AEF692-6921-A687-7784-7ED1BAD60CF9}"/>
          </ac:picMkLst>
        </pc:picChg>
      </pc:sldChg>
      <pc:sldChg chg="addSp delSp modSp new mod">
        <pc:chgData name="Hardik Kishor Panchal/RSEC/Products" userId="81d22b06-eb30-4105-8383-0487fbebf68a" providerId="ADAL" clId="{82B88360-CD52-4814-9E31-82DD5CB6AFA6}" dt="2024-08-16T08:50:43.233" v="2443" actId="20577"/>
        <pc:sldMkLst>
          <pc:docMk/>
          <pc:sldMk cId="2950557796" sldId="693"/>
        </pc:sldMkLst>
        <pc:spChg chg="del">
          <ac:chgData name="Hardik Kishor Panchal/RSEC/Products" userId="81d22b06-eb30-4105-8383-0487fbebf68a" providerId="ADAL" clId="{82B88360-CD52-4814-9E31-82DD5CB6AFA6}" dt="2024-08-14T10:04:16.471" v="1681" actId="478"/>
          <ac:spMkLst>
            <pc:docMk/>
            <pc:sldMk cId="2950557796" sldId="693"/>
            <ac:spMk id="2" creationId="{1E1831C5-3082-51AD-9CAF-D50F108AC9E0}"/>
          </ac:spMkLst>
        </pc:spChg>
        <pc:spChg chg="mod">
          <ac:chgData name="Hardik Kishor Panchal/RSEC/Products" userId="81d22b06-eb30-4105-8383-0487fbebf68a" providerId="ADAL" clId="{82B88360-CD52-4814-9E31-82DD5CB6AFA6}" dt="2024-08-16T06:55:57.858" v="2048" actId="27636"/>
          <ac:spMkLst>
            <pc:docMk/>
            <pc:sldMk cId="2950557796" sldId="693"/>
            <ac:spMk id="3" creationId="{7D5F4A1F-B657-13F0-C031-0D4558FD30F8}"/>
          </ac:spMkLst>
        </pc:spChg>
        <pc:spChg chg="mod">
          <ac:chgData name="Hardik Kishor Panchal/RSEC/Products" userId="81d22b06-eb30-4105-8383-0487fbebf68a" providerId="ADAL" clId="{82B88360-CD52-4814-9E31-82DD5CB6AFA6}" dt="2024-08-16T08:50:43.233" v="2443" actId="20577"/>
          <ac:spMkLst>
            <pc:docMk/>
            <pc:sldMk cId="2950557796" sldId="693"/>
            <ac:spMk id="4" creationId="{002A9522-23B5-52AA-A38B-442041E8F13F}"/>
          </ac:spMkLst>
        </pc:spChg>
        <pc:picChg chg="add mod">
          <ac:chgData name="Hardik Kishor Panchal/RSEC/Products" userId="81d22b06-eb30-4105-8383-0487fbebf68a" providerId="ADAL" clId="{82B88360-CD52-4814-9E31-82DD5CB6AFA6}" dt="2024-08-16T06:56:07.914" v="2052" actId="14100"/>
          <ac:picMkLst>
            <pc:docMk/>
            <pc:sldMk cId="2950557796" sldId="693"/>
            <ac:picMk id="6" creationId="{E4F82F8F-E3BF-7D8A-5FD5-12E47E3347CE}"/>
          </ac:picMkLst>
        </pc:picChg>
      </pc:sldChg>
      <pc:sldChg chg="addSp delSp modSp new mod">
        <pc:chgData name="Hardik Kishor Panchal/RSEC/Products" userId="81d22b06-eb30-4105-8383-0487fbebf68a" providerId="ADAL" clId="{82B88360-CD52-4814-9E31-82DD5CB6AFA6}" dt="2024-08-19T07:28:38.692" v="2941" actId="20577"/>
        <pc:sldMkLst>
          <pc:docMk/>
          <pc:sldMk cId="336255422" sldId="694"/>
        </pc:sldMkLst>
        <pc:spChg chg="del">
          <ac:chgData name="Hardik Kishor Panchal/RSEC/Products" userId="81d22b06-eb30-4105-8383-0487fbebf68a" providerId="ADAL" clId="{82B88360-CD52-4814-9E31-82DD5CB6AFA6}" dt="2024-08-14T10:05:21.255" v="1689" actId="478"/>
          <ac:spMkLst>
            <pc:docMk/>
            <pc:sldMk cId="336255422" sldId="694"/>
            <ac:spMk id="2" creationId="{504C39FA-D56E-16B1-75D2-D6B91DF7E235}"/>
          </ac:spMkLst>
        </pc:spChg>
        <pc:spChg chg="add del mod">
          <ac:chgData name="Hardik Kishor Panchal/RSEC/Products" userId="81d22b06-eb30-4105-8383-0487fbebf68a" providerId="ADAL" clId="{82B88360-CD52-4814-9E31-82DD5CB6AFA6}" dt="2024-08-19T07:28:38.692" v="2941" actId="20577"/>
          <ac:spMkLst>
            <pc:docMk/>
            <pc:sldMk cId="336255422" sldId="694"/>
            <ac:spMk id="3" creationId="{BB2B2918-8CD5-00B4-1A98-818856F31806}"/>
          </ac:spMkLst>
        </pc:spChg>
        <pc:spChg chg="mod">
          <ac:chgData name="Hardik Kishor Panchal/RSEC/Products" userId="81d22b06-eb30-4105-8383-0487fbebf68a" providerId="ADAL" clId="{82B88360-CD52-4814-9E31-82DD5CB6AFA6}" dt="2024-08-16T08:50:30.117" v="2412" actId="20577"/>
          <ac:spMkLst>
            <pc:docMk/>
            <pc:sldMk cId="336255422" sldId="694"/>
            <ac:spMk id="4" creationId="{232BB18F-1177-891A-F4F6-BBF6C713475F}"/>
          </ac:spMkLst>
        </pc:spChg>
        <pc:spChg chg="add del mod">
          <ac:chgData name="Hardik Kishor Panchal/RSEC/Products" userId="81d22b06-eb30-4105-8383-0487fbebf68a" providerId="ADAL" clId="{82B88360-CD52-4814-9E31-82DD5CB6AFA6}" dt="2024-08-19T06:58:38.971" v="2547" actId="478"/>
          <ac:spMkLst>
            <pc:docMk/>
            <pc:sldMk cId="336255422" sldId="694"/>
            <ac:spMk id="5" creationId="{2E2D4128-78DB-BB12-7CB1-C591D2210A12}"/>
          </ac:spMkLst>
        </pc:spChg>
        <pc:picChg chg="add mod">
          <ac:chgData name="Hardik Kishor Panchal/RSEC/Products" userId="81d22b06-eb30-4105-8383-0487fbebf68a" providerId="ADAL" clId="{82B88360-CD52-4814-9E31-82DD5CB6AFA6}" dt="2024-08-16T06:57:05.347" v="2061" actId="14100"/>
          <ac:picMkLst>
            <pc:docMk/>
            <pc:sldMk cId="336255422" sldId="694"/>
            <ac:picMk id="6" creationId="{4BA11676-6F03-10DE-41E6-6040CBA81D21}"/>
          </ac:picMkLst>
        </pc:picChg>
      </pc:sldChg>
      <pc:sldChg chg="addSp delSp modSp new mod">
        <pc:chgData name="Hardik Kishor Panchal/RSEC/Products" userId="81d22b06-eb30-4105-8383-0487fbebf68a" providerId="ADAL" clId="{82B88360-CD52-4814-9E31-82DD5CB6AFA6}" dt="2024-08-19T07:23:18.252" v="2892" actId="12"/>
        <pc:sldMkLst>
          <pc:docMk/>
          <pc:sldMk cId="609656711" sldId="695"/>
        </pc:sldMkLst>
        <pc:spChg chg="del">
          <ac:chgData name="Hardik Kishor Panchal/RSEC/Products" userId="81d22b06-eb30-4105-8383-0487fbebf68a" providerId="ADAL" clId="{82B88360-CD52-4814-9E31-82DD5CB6AFA6}" dt="2024-08-19T07:07:48.845" v="2652" actId="478"/>
          <ac:spMkLst>
            <pc:docMk/>
            <pc:sldMk cId="609656711" sldId="695"/>
            <ac:spMk id="2" creationId="{0CCA9525-0028-65A8-29FD-E0F38A32D835}"/>
          </ac:spMkLst>
        </pc:spChg>
        <pc:spChg chg="mod">
          <ac:chgData name="Hardik Kishor Panchal/RSEC/Products" userId="81d22b06-eb30-4105-8383-0487fbebf68a" providerId="ADAL" clId="{82B88360-CD52-4814-9E31-82DD5CB6AFA6}" dt="2024-08-19T07:23:18.252" v="2892" actId="12"/>
          <ac:spMkLst>
            <pc:docMk/>
            <pc:sldMk cId="609656711" sldId="695"/>
            <ac:spMk id="3" creationId="{351C432F-DCBA-C074-2B62-96BE9D087363}"/>
          </ac:spMkLst>
        </pc:spChg>
        <pc:spChg chg="mod">
          <ac:chgData name="Hardik Kishor Panchal/RSEC/Products" userId="81d22b06-eb30-4105-8383-0487fbebf68a" providerId="ADAL" clId="{82B88360-CD52-4814-9E31-82DD5CB6AFA6}" dt="2024-08-19T07:08:08.416" v="2655"/>
          <ac:spMkLst>
            <pc:docMk/>
            <pc:sldMk cId="609656711" sldId="695"/>
            <ac:spMk id="4" creationId="{48C2EE62-C22E-FA29-A87D-0324DCBC3544}"/>
          </ac:spMkLst>
        </pc:spChg>
        <pc:picChg chg="add mod">
          <ac:chgData name="Hardik Kishor Panchal/RSEC/Products" userId="81d22b06-eb30-4105-8383-0487fbebf68a" providerId="ADAL" clId="{82B88360-CD52-4814-9E31-82DD5CB6AFA6}" dt="2024-08-19T07:10:18.412" v="2669" actId="1076"/>
          <ac:picMkLst>
            <pc:docMk/>
            <pc:sldMk cId="609656711" sldId="695"/>
            <ac:picMk id="6" creationId="{5A779262-3381-89F0-BC45-1151D7A594C7}"/>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pPr/>
              <a:t>10/14/2024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21B2AA4F-B828-4D7C-AFD3-893933DAFCB4}" type="slidenum">
              <a:rPr lang="en-US" smtClean="0"/>
              <a:pPr/>
              <a:t>3</a:t>
            </a:fld>
            <a:endParaRPr lang="en-US"/>
          </a:p>
        </p:txBody>
      </p:sp>
    </p:spTree>
    <p:extLst>
      <p:ext uri="{BB962C8B-B14F-4D97-AF65-F5344CB8AC3E}">
        <p14:creationId xmlns:p14="http://schemas.microsoft.com/office/powerpoint/2010/main" val="32544860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21B2AA4F-B828-4D7C-AFD3-893933DAFCB4}" type="slidenum">
              <a:rPr lang="en-US" smtClean="0"/>
              <a:pPr/>
              <a:t>4</a:t>
            </a:fld>
            <a:endParaRPr lang="en-US"/>
          </a:p>
        </p:txBody>
      </p:sp>
    </p:spTree>
    <p:extLst>
      <p:ext uri="{BB962C8B-B14F-4D97-AF65-F5344CB8AC3E}">
        <p14:creationId xmlns:p14="http://schemas.microsoft.com/office/powerpoint/2010/main" val="24822577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21B2AA4F-B828-4D7C-AFD3-893933DAFCB4}" type="slidenum">
              <a:rPr lang="en-US" smtClean="0"/>
              <a:pPr/>
              <a:t>5</a:t>
            </a:fld>
            <a:endParaRPr lang="en-US"/>
          </a:p>
        </p:txBody>
      </p:sp>
    </p:spTree>
    <p:extLst>
      <p:ext uri="{BB962C8B-B14F-4D97-AF65-F5344CB8AC3E}">
        <p14:creationId xmlns:p14="http://schemas.microsoft.com/office/powerpoint/2010/main" val="38322551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21B2AA4F-B828-4D7C-AFD3-893933DAFCB4}" type="slidenum">
              <a:rPr lang="en-US" smtClean="0"/>
              <a:pPr/>
              <a:t>11</a:t>
            </a:fld>
            <a:endParaRPr lang="en-US"/>
          </a:p>
        </p:txBody>
      </p:sp>
    </p:spTree>
    <p:extLst>
      <p:ext uri="{BB962C8B-B14F-4D97-AF65-F5344CB8AC3E}">
        <p14:creationId xmlns:p14="http://schemas.microsoft.com/office/powerpoint/2010/main" val="29131091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21B2AA4F-B828-4D7C-AFD3-893933DAFCB4}" type="slidenum">
              <a:rPr lang="en-US" smtClean="0"/>
              <a:pPr/>
              <a:t>12</a:t>
            </a:fld>
            <a:endParaRPr lang="en-US"/>
          </a:p>
        </p:txBody>
      </p:sp>
    </p:spTree>
    <p:extLst>
      <p:ext uri="{BB962C8B-B14F-4D97-AF65-F5344CB8AC3E}">
        <p14:creationId xmlns:p14="http://schemas.microsoft.com/office/powerpoint/2010/main" val="17238593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91000" y="3781426"/>
            <a:ext cx="4267200" cy="1304924"/>
          </a:xfrm>
        </p:spPr>
        <p:txBody>
          <a:bodyPr anchor="b">
            <a:normAutofit/>
          </a:bodyPr>
          <a:lstStyle>
            <a:lvl1pPr algn="l">
              <a:defRPr sz="4000" baseline="0"/>
            </a:lvl1pPr>
          </a:lstStyle>
          <a:p>
            <a:r>
              <a:rPr lang="en-US"/>
              <a:t>Tick Pro</a:t>
            </a:r>
          </a:p>
        </p:txBody>
      </p:sp>
      <p:sp>
        <p:nvSpPr>
          <p:cNvPr id="3" name="Subtitle 2"/>
          <p:cNvSpPr>
            <a:spLocks noGrp="1"/>
          </p:cNvSpPr>
          <p:nvPr>
            <p:ph type="subTitle" idx="1" hasCustomPrompt="1"/>
          </p:nvPr>
        </p:nvSpPr>
        <p:spPr>
          <a:xfrm>
            <a:off x="4191000" y="5086350"/>
            <a:ext cx="3810000" cy="314326"/>
          </a:xfrm>
        </p:spPr>
        <p:txBody>
          <a:bodyPr>
            <a:normAutofit/>
          </a:bodyPr>
          <a:lstStyle>
            <a:lvl1pPr marL="0" indent="0" algn="l">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IN"/>
              <a:t>Suggestions</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895350"/>
            <a:ext cx="2949178" cy="1162050"/>
          </a:xfrm>
        </p:spPr>
        <p:txBody>
          <a:bodyPr anchor="b">
            <a:normAutofit/>
          </a:bodyPr>
          <a:lstStyle>
            <a:lvl1pPr algn="l">
              <a:defRPr sz="2800">
                <a:solidFill>
                  <a:schemeClr val="bg1"/>
                </a:solidFill>
              </a:defRPr>
            </a:lvl1pPr>
          </a:lstStyle>
          <a:p>
            <a:r>
              <a:rPr lang="en-US"/>
              <a:t>Click to edit Master title style</a:t>
            </a:r>
          </a:p>
        </p:txBody>
      </p:sp>
      <p:sp>
        <p:nvSpPr>
          <p:cNvPr id="3" name="Content Placeholder 2"/>
          <p:cNvSpPr>
            <a:spLocks noGrp="1"/>
          </p:cNvSpPr>
          <p:nvPr>
            <p:ph idx="1"/>
          </p:nvPr>
        </p:nvSpPr>
        <p:spPr>
          <a:xfrm>
            <a:off x="3887391" y="895350"/>
            <a:ext cx="4629150" cy="4965701"/>
          </a:xfrm>
        </p:spPr>
        <p:txBody>
          <a:bodyPr/>
          <a:lstStyle>
            <a:lvl1pPr>
              <a:defRPr sz="2800">
                <a:solidFill>
                  <a:schemeClr val="accent3"/>
                </a:solidFill>
              </a:defRPr>
            </a:lvl1pPr>
            <a:lvl2pPr>
              <a:defRPr sz="2800">
                <a:solidFill>
                  <a:schemeClr val="accent3"/>
                </a:solidFill>
              </a:defRPr>
            </a:lvl2pPr>
            <a:lvl3pPr>
              <a:defRPr sz="2400">
                <a:solidFill>
                  <a:schemeClr val="accent3"/>
                </a:solidFill>
              </a:defRPr>
            </a:lvl3pPr>
            <a:lvl4pPr>
              <a:defRPr sz="2000">
                <a:solidFill>
                  <a:schemeClr val="accent3"/>
                </a:solidFill>
              </a:defRPr>
            </a:lvl4pPr>
            <a:lvl5pPr marL="2057400" marR="0" indent="-228600" algn="l" defTabSz="457200" rtl="0" eaLnBrk="0" fontAlgn="base" latinLnBrk="0" hangingPunct="0">
              <a:lnSpc>
                <a:spcPct val="100000"/>
              </a:lnSpc>
              <a:spcBef>
                <a:spcPct val="20000"/>
              </a:spcBef>
              <a:spcAft>
                <a:spcPct val="0"/>
              </a:spcAft>
              <a:buClrTx/>
              <a:buSzTx/>
              <a:buFont typeface="Arial" panose="020B0604020202020204" pitchFamily="34" charset="0"/>
              <a:buChar char="»"/>
              <a:defRPr sz="2000">
                <a:solidFill>
                  <a:schemeClr val="accent3"/>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171700"/>
            <a:ext cx="2949178" cy="3697288"/>
          </a:xfrm>
        </p:spPr>
        <p:txBody>
          <a:bodyPr/>
          <a:lstStyle>
            <a:lvl1pPr marL="0" indent="0">
              <a:buNone/>
              <a:defRPr sz="1600">
                <a:solidFill>
                  <a:schemeClr val="accent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667000" y="6356351"/>
            <a:ext cx="1604554" cy="365125"/>
          </a:xfrm>
        </p:spPr>
        <p:txBody>
          <a:bodyPr/>
          <a:lstStyle/>
          <a:p>
            <a:fld id="{831C4DF9-B636-422C-8E98-006E3A2B18C1}" type="datetimeFigureOut">
              <a:rPr lang="en-US" smtClean="0"/>
              <a:pPr/>
              <a:t>10/14/2024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79A84B-9DF0-480E-A61C-090D42E89503}" type="slidenum">
              <a:rPr lang="en-US" smtClean="0"/>
              <a:pPr/>
              <a:t>‹#›</a:t>
            </a:fld>
            <a:endParaRPr lang="en-US"/>
          </a:p>
        </p:txBody>
      </p:sp>
      <p:sp>
        <p:nvSpPr>
          <p:cNvPr id="8" name="Title 1"/>
          <p:cNvSpPr txBox="1"/>
          <p:nvPr/>
        </p:nvSpPr>
        <p:spPr>
          <a:xfrm>
            <a:off x="241934" y="242258"/>
            <a:ext cx="5514975" cy="4572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1800" kern="1200">
                <a:solidFill>
                  <a:schemeClr val="accent3"/>
                </a:solidFill>
                <a:latin typeface="+mj-lt"/>
                <a:ea typeface="+mj-ea"/>
                <a:cs typeface="+mj-cs"/>
              </a:defRPr>
            </a:lvl1pPr>
          </a:lstStyle>
          <a:p>
            <a:r>
              <a:rPr lang="en-US">
                <a:solidFill>
                  <a:schemeClr val="bg1"/>
                </a:solidFill>
              </a:rPr>
              <a:t>Click to edit Master title style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987426"/>
            <a:ext cx="2949178" cy="1069974"/>
          </a:xfrm>
        </p:spPr>
        <p:txBody>
          <a:bodyPr anchor="b">
            <a:normAutofit/>
          </a:bodyPr>
          <a:lstStyle>
            <a:lvl1pPr algn="l">
              <a:defRPr sz="28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normAutofit/>
          </a:bodyPr>
          <a:lstStyle>
            <a:lvl1pPr marL="0" indent="0">
              <a:buNone/>
              <a:defRPr sz="2800">
                <a:solidFill>
                  <a:schemeClr val="accent3"/>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152650"/>
            <a:ext cx="2949178" cy="3716338"/>
          </a:xfrm>
        </p:spPr>
        <p:txBody>
          <a:bodyPr/>
          <a:lstStyle>
            <a:lvl1pPr marL="0" indent="0">
              <a:buNone/>
              <a:defRPr sz="1600">
                <a:solidFill>
                  <a:schemeClr val="accent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667000" y="6356351"/>
            <a:ext cx="1220391" cy="365125"/>
          </a:xfrm>
        </p:spPr>
        <p:txBody>
          <a:bodyPr/>
          <a:lstStyle/>
          <a:p>
            <a:fld id="{831C4DF9-B636-422C-8E98-006E3A2B18C1}" type="datetimeFigureOut">
              <a:rPr lang="en-US" smtClean="0"/>
              <a:pPr/>
              <a:t>10/14/2024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79A84B-9DF0-480E-A61C-090D42E89503}" type="slidenum">
              <a:rPr lang="en-US" smtClean="0"/>
              <a:pPr/>
              <a:t>‹#›</a:t>
            </a:fld>
            <a:endParaRPr lang="en-US"/>
          </a:p>
        </p:txBody>
      </p:sp>
      <p:sp>
        <p:nvSpPr>
          <p:cNvPr id="8" name="Title 1"/>
          <p:cNvSpPr txBox="1"/>
          <p:nvPr/>
        </p:nvSpPr>
        <p:spPr>
          <a:xfrm>
            <a:off x="244602" y="249969"/>
            <a:ext cx="6101334" cy="4572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1800" kern="1200">
                <a:solidFill>
                  <a:schemeClr val="accent3"/>
                </a:solidFill>
                <a:latin typeface="+mj-lt"/>
                <a:ea typeface="+mj-ea"/>
                <a:cs typeface="+mj-cs"/>
              </a:defRPr>
            </a:lvl1pPr>
          </a:lstStyle>
          <a:p>
            <a:r>
              <a:rPr lang="en-US">
                <a:solidFill>
                  <a:schemeClr val="bg1"/>
                </a:solidFill>
              </a:rPr>
              <a:t>Click to edit Master title style</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Vertical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628650" y="914400"/>
            <a:ext cx="7886700" cy="5262563"/>
          </a:xfrm>
        </p:spPr>
        <p:txBody>
          <a:bodyPr vert="eaVert"/>
          <a:lstStyle>
            <a:lvl1pPr>
              <a:defRPr sz="2800">
                <a:solidFill>
                  <a:schemeClr val="accent3"/>
                </a:solidFill>
              </a:defRPr>
            </a:lvl1pPr>
            <a:lvl2pPr>
              <a:defRPr sz="2400">
                <a:solidFill>
                  <a:schemeClr val="accent3"/>
                </a:solidFill>
              </a:defRPr>
            </a:lvl2pPr>
            <a:lvl3pPr>
              <a:defRPr sz="2400">
                <a:solidFill>
                  <a:schemeClr val="accent3"/>
                </a:solidFill>
              </a:defRPr>
            </a:lvl3pPr>
            <a:lvl4pPr>
              <a:defRPr sz="1800">
                <a:solidFill>
                  <a:schemeClr val="accent3"/>
                </a:solidFill>
              </a:defRPr>
            </a:lvl4pPr>
            <a:lvl5pPr marL="2057400" marR="0" indent="-228600" algn="l" defTabSz="457200" rtl="0" eaLnBrk="0" fontAlgn="base" latinLnBrk="0" hangingPunct="0">
              <a:lnSpc>
                <a:spcPct val="100000"/>
              </a:lnSpc>
              <a:spcBef>
                <a:spcPct val="20000"/>
              </a:spcBef>
              <a:spcAft>
                <a:spcPct val="0"/>
              </a:spcAft>
              <a:buClrTx/>
              <a:buSzTx/>
              <a:buFont typeface="Arial" panose="020B0604020202020204" pitchFamily="34" charset="0"/>
              <a:buChar char="»"/>
              <a:defRPr sz="1800">
                <a:solidFill>
                  <a:schemeClr val="accent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667000" y="6356351"/>
            <a:ext cx="1630680" cy="365125"/>
          </a:xfrm>
        </p:spPr>
        <p:txBody>
          <a:bodyPr/>
          <a:lstStyle/>
          <a:p>
            <a:fld id="{831C4DF9-B636-422C-8E98-006E3A2B18C1}" type="datetimeFigureOut">
              <a:rPr lang="en-US" smtClean="0"/>
              <a:pPr/>
              <a:t>10/14/2024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9A84B-9DF0-480E-A61C-090D42E89503}" type="slidenum">
              <a:rPr lang="en-US" smtClean="0"/>
              <a:pPr/>
              <a:t>‹#›</a:t>
            </a:fld>
            <a:endParaRPr lang="en-US"/>
          </a:p>
        </p:txBody>
      </p:sp>
      <p:sp>
        <p:nvSpPr>
          <p:cNvPr id="7" name="Title 1"/>
          <p:cNvSpPr>
            <a:spLocks noGrp="1"/>
          </p:cNvSpPr>
          <p:nvPr>
            <p:ph type="title"/>
          </p:nvPr>
        </p:nvSpPr>
        <p:spPr>
          <a:xfrm>
            <a:off x="244602" y="247714"/>
            <a:ext cx="5514975" cy="457200"/>
          </a:xfrm>
        </p:spPr>
        <p:txBody>
          <a:bodyPr>
            <a:normAutofit/>
          </a:bodyPr>
          <a:lstStyle>
            <a:lvl1pPr algn="l">
              <a:defRPr sz="1800">
                <a:solidFill>
                  <a:schemeClr val="bg1"/>
                </a:solidFill>
              </a:defRPr>
            </a:lvl1pPr>
          </a:lstStyle>
          <a:p>
            <a:r>
              <a:rPr lang="en-US"/>
              <a:t>Click to edit Master title style</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191500" y="895349"/>
            <a:ext cx="323850" cy="5281613"/>
          </a:xfrm>
        </p:spPr>
        <p:txBody>
          <a:bodyPr vert="eaVert">
            <a:normAutofit/>
          </a:bodyPr>
          <a:lstStyle>
            <a:lvl1pPr algn="l">
              <a:defRPr sz="1800">
                <a:solidFill>
                  <a:schemeClr val="bg1"/>
                </a:solidFill>
              </a:defRPr>
            </a:lvl1pPr>
          </a:lstStyle>
          <a:p>
            <a:r>
              <a:rPr lang="en-US"/>
              <a:t>Click to edit Master title style</a:t>
            </a:r>
          </a:p>
        </p:txBody>
      </p:sp>
      <p:sp>
        <p:nvSpPr>
          <p:cNvPr id="3" name="Vertical Text Placeholder 2"/>
          <p:cNvSpPr>
            <a:spLocks noGrp="1"/>
          </p:cNvSpPr>
          <p:nvPr>
            <p:ph type="body" orient="vert" idx="1"/>
          </p:nvPr>
        </p:nvSpPr>
        <p:spPr>
          <a:xfrm>
            <a:off x="628650" y="895349"/>
            <a:ext cx="7439025" cy="5281613"/>
          </a:xfrm>
        </p:spPr>
        <p:txBody>
          <a:bodyPr vert="eaVert"/>
          <a:lstStyle>
            <a:lvl1pPr>
              <a:defRPr sz="2800">
                <a:solidFill>
                  <a:schemeClr val="accent3"/>
                </a:solidFill>
              </a:defRPr>
            </a:lvl1pPr>
            <a:lvl2pPr>
              <a:defRPr sz="2400">
                <a:solidFill>
                  <a:schemeClr val="accent3"/>
                </a:solidFill>
              </a:defRPr>
            </a:lvl2pPr>
            <a:lvl3pPr>
              <a:defRPr sz="2400">
                <a:solidFill>
                  <a:schemeClr val="accent3"/>
                </a:solidFill>
              </a:defRPr>
            </a:lvl3pPr>
            <a:lvl4pPr>
              <a:defRPr sz="1800">
                <a:solidFill>
                  <a:schemeClr val="accent3"/>
                </a:solidFill>
              </a:defRPr>
            </a:lvl4pPr>
            <a:lvl5pPr marL="2057400" marR="0" indent="-228600" algn="l" defTabSz="457200" rtl="0" eaLnBrk="0" fontAlgn="base" latinLnBrk="0" hangingPunct="0">
              <a:lnSpc>
                <a:spcPct val="100000"/>
              </a:lnSpc>
              <a:spcBef>
                <a:spcPct val="20000"/>
              </a:spcBef>
              <a:spcAft>
                <a:spcPct val="0"/>
              </a:spcAft>
              <a:buClrTx/>
              <a:buSzTx/>
              <a:buFont typeface="Arial" panose="020B0604020202020204" pitchFamily="34" charset="0"/>
              <a:buChar char="»"/>
              <a:defRPr sz="1800">
                <a:solidFill>
                  <a:schemeClr val="accent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667000" y="6356351"/>
            <a:ext cx="1160417" cy="365125"/>
          </a:xfrm>
        </p:spPr>
        <p:txBody>
          <a:bodyPr/>
          <a:lstStyle/>
          <a:p>
            <a:fld id="{831C4DF9-B636-422C-8E98-006E3A2B18C1}" type="datetimeFigureOut">
              <a:rPr lang="en-US" smtClean="0"/>
              <a:pPr/>
              <a:t>10/14/2024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9A84B-9DF0-480E-A61C-090D42E89503}"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Two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016000"/>
            <a:ext cx="3886200" cy="5194300"/>
          </a:xfrm>
        </p:spPr>
        <p:txBody>
          <a:bodyPr/>
          <a:lstStyle>
            <a:lvl1pPr>
              <a:defRPr sz="2800">
                <a:solidFill>
                  <a:schemeClr val="accent3"/>
                </a:solidFill>
              </a:defRPr>
            </a:lvl1pPr>
            <a:lvl2pPr>
              <a:defRPr sz="2400">
                <a:solidFill>
                  <a:schemeClr val="accent3"/>
                </a:solidFill>
              </a:defRPr>
            </a:lvl2pPr>
            <a:lvl3pPr>
              <a:defRPr sz="2400">
                <a:solidFill>
                  <a:schemeClr val="accent3"/>
                </a:solidFill>
              </a:defRPr>
            </a:lvl3pPr>
            <a:lvl4pPr>
              <a:defRPr sz="1800">
                <a:solidFill>
                  <a:schemeClr val="accent3"/>
                </a:solidFill>
              </a:defRPr>
            </a:lvl4pPr>
            <a:lvl5pPr marL="2057400" marR="0" indent="-228600" algn="l" defTabSz="457200" rtl="0" eaLnBrk="0" fontAlgn="base" latinLnBrk="0" hangingPunct="0">
              <a:lnSpc>
                <a:spcPct val="100000"/>
              </a:lnSpc>
              <a:spcBef>
                <a:spcPct val="20000"/>
              </a:spcBef>
              <a:spcAft>
                <a:spcPct val="0"/>
              </a:spcAft>
              <a:buClrTx/>
              <a:buSzTx/>
              <a:buFont typeface="Arial" panose="020B0604020202020204" pitchFamily="34" charset="0"/>
              <a:buChar char="»"/>
              <a:defRPr sz="1800">
                <a:solidFill>
                  <a:schemeClr val="accent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016000"/>
            <a:ext cx="3886200" cy="5194300"/>
          </a:xfrm>
        </p:spPr>
        <p:txBody>
          <a:bodyPr/>
          <a:lstStyle>
            <a:lvl1pPr>
              <a:defRPr sz="2800">
                <a:solidFill>
                  <a:schemeClr val="accent3"/>
                </a:solidFill>
              </a:defRPr>
            </a:lvl1pPr>
            <a:lvl2pPr>
              <a:defRPr sz="2400">
                <a:solidFill>
                  <a:schemeClr val="accent3"/>
                </a:solidFill>
              </a:defRPr>
            </a:lvl2pPr>
            <a:lvl3pPr>
              <a:defRPr sz="2400">
                <a:solidFill>
                  <a:schemeClr val="accent3"/>
                </a:solidFill>
              </a:defRPr>
            </a:lvl3pPr>
            <a:lvl4pPr>
              <a:defRPr sz="1800">
                <a:solidFill>
                  <a:schemeClr val="accent3"/>
                </a:solidFill>
              </a:defRPr>
            </a:lvl4pPr>
            <a:lvl5pPr marL="2057400" marR="0" indent="-228600" algn="l" defTabSz="457200" rtl="0" eaLnBrk="0" fontAlgn="base" latinLnBrk="0" hangingPunct="0">
              <a:lnSpc>
                <a:spcPct val="100000"/>
              </a:lnSpc>
              <a:spcBef>
                <a:spcPct val="20000"/>
              </a:spcBef>
              <a:spcAft>
                <a:spcPct val="0"/>
              </a:spcAft>
              <a:buClrTx/>
              <a:buSzTx/>
              <a:buFont typeface="Arial" panose="020B0604020202020204" pitchFamily="34" charset="0"/>
              <a:buChar char="»"/>
              <a:defRPr sz="1800">
                <a:solidFill>
                  <a:schemeClr val="accent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2667000" y="6356351"/>
            <a:ext cx="1225731" cy="365125"/>
          </a:xfrm>
        </p:spPr>
        <p:txBody>
          <a:bodyPr/>
          <a:lstStyle/>
          <a:p>
            <a:fld id="{831C4DF9-B636-422C-8E98-006E3A2B18C1}" type="datetimeFigureOut">
              <a:rPr lang="en-US" smtClean="0"/>
              <a:pPr/>
              <a:t>10/14/2024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79A84B-9DF0-480E-A61C-090D42E89503}" type="slidenum">
              <a:rPr lang="en-US" smtClean="0"/>
              <a:pPr/>
              <a:t>‹#›</a:t>
            </a:fld>
            <a:endParaRPr lang="en-US"/>
          </a:p>
        </p:txBody>
      </p:sp>
      <p:sp>
        <p:nvSpPr>
          <p:cNvPr id="8" name="Title 1"/>
          <p:cNvSpPr>
            <a:spLocks noGrp="1"/>
          </p:cNvSpPr>
          <p:nvPr>
            <p:ph type="title"/>
          </p:nvPr>
        </p:nvSpPr>
        <p:spPr>
          <a:xfrm>
            <a:off x="253746" y="239013"/>
            <a:ext cx="5514975" cy="457200"/>
          </a:xfrm>
        </p:spPr>
        <p:txBody>
          <a:bodyPr>
            <a:normAutofit/>
          </a:bodyPr>
          <a:lstStyle>
            <a:lvl1pPr algn="l">
              <a:defRPr sz="1800">
                <a:solidFill>
                  <a:schemeClr val="bg1"/>
                </a:solidFill>
              </a:defRPr>
            </a:lvl1pPr>
          </a:lstStyle>
          <a:p>
            <a:r>
              <a:rPr lang="en-US"/>
              <a:t>Click to edit Master title style</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_Comparis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9842" y="823913"/>
            <a:ext cx="3868340" cy="823912"/>
          </a:xfrm>
        </p:spPr>
        <p:txBody>
          <a:bodyPr anchor="b">
            <a:normAutofit/>
          </a:bodyPr>
          <a:lstStyle>
            <a:lvl1pPr marL="0" indent="0">
              <a:buNone/>
              <a:defRPr sz="28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1647824"/>
            <a:ext cx="3868340" cy="4391025"/>
          </a:xfrm>
        </p:spPr>
        <p:txBody>
          <a:bodyPr/>
          <a:lstStyle>
            <a:lvl1pPr>
              <a:defRPr sz="2400">
                <a:solidFill>
                  <a:schemeClr val="accent3"/>
                </a:solidFill>
              </a:defRPr>
            </a:lvl1pPr>
            <a:lvl2pPr>
              <a:defRPr sz="2400">
                <a:solidFill>
                  <a:schemeClr val="accent3"/>
                </a:solidFill>
              </a:defRPr>
            </a:lvl2pPr>
            <a:lvl3pPr>
              <a:defRPr sz="2400">
                <a:solidFill>
                  <a:schemeClr val="accent3"/>
                </a:solidFill>
              </a:defRPr>
            </a:lvl3pPr>
            <a:lvl4pPr>
              <a:defRPr sz="1800">
                <a:solidFill>
                  <a:schemeClr val="accent3"/>
                </a:solidFill>
              </a:defRPr>
            </a:lvl4pPr>
            <a:lvl5pPr marL="2057400" marR="0" indent="-228600" algn="l" defTabSz="457200" rtl="0" eaLnBrk="0" fontAlgn="base" latinLnBrk="0" hangingPunct="0">
              <a:lnSpc>
                <a:spcPct val="100000"/>
              </a:lnSpc>
              <a:spcBef>
                <a:spcPct val="20000"/>
              </a:spcBef>
              <a:spcAft>
                <a:spcPct val="0"/>
              </a:spcAft>
              <a:buClrTx/>
              <a:buSzTx/>
              <a:buFont typeface="Arial" panose="020B0604020202020204" pitchFamily="34" charset="0"/>
              <a:buChar char="»"/>
              <a:defRPr sz="1800">
                <a:solidFill>
                  <a:schemeClr val="accent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823913"/>
            <a:ext cx="3887391" cy="823912"/>
          </a:xfrm>
        </p:spPr>
        <p:txBody>
          <a:bodyPr anchor="b">
            <a:normAutofit/>
          </a:bodyPr>
          <a:lstStyle>
            <a:lvl1pPr marL="0" indent="0">
              <a:buNone/>
              <a:defRPr sz="28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1647824"/>
            <a:ext cx="3887391" cy="4391025"/>
          </a:xfrm>
        </p:spPr>
        <p:txBody>
          <a:bodyPr/>
          <a:lstStyle>
            <a:lvl1pPr>
              <a:defRPr sz="2400">
                <a:solidFill>
                  <a:schemeClr val="accent3"/>
                </a:solidFill>
              </a:defRPr>
            </a:lvl1pPr>
            <a:lvl2pPr>
              <a:defRPr sz="2400">
                <a:solidFill>
                  <a:schemeClr val="accent3"/>
                </a:solidFill>
              </a:defRPr>
            </a:lvl2pPr>
            <a:lvl3pPr>
              <a:defRPr sz="2400">
                <a:solidFill>
                  <a:schemeClr val="accent3"/>
                </a:solidFill>
              </a:defRPr>
            </a:lvl3pPr>
            <a:lvl4pPr>
              <a:defRPr sz="1800">
                <a:solidFill>
                  <a:schemeClr val="accent3"/>
                </a:solidFill>
              </a:defRPr>
            </a:lvl4pPr>
            <a:lvl5pPr marL="2057400" marR="0" indent="-228600" algn="l" defTabSz="457200" rtl="0" eaLnBrk="0" fontAlgn="base" latinLnBrk="0" hangingPunct="0">
              <a:lnSpc>
                <a:spcPct val="100000"/>
              </a:lnSpc>
              <a:spcBef>
                <a:spcPct val="20000"/>
              </a:spcBef>
              <a:spcAft>
                <a:spcPct val="0"/>
              </a:spcAft>
              <a:buClrTx/>
              <a:buSzTx/>
              <a:buFont typeface="Arial" panose="020B0604020202020204" pitchFamily="34" charset="0"/>
              <a:buChar char="»"/>
              <a:defRPr sz="1800">
                <a:solidFill>
                  <a:schemeClr val="accent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2667000" y="6356351"/>
            <a:ext cx="1277983" cy="365125"/>
          </a:xfrm>
        </p:spPr>
        <p:txBody>
          <a:bodyPr/>
          <a:lstStyle/>
          <a:p>
            <a:fld id="{831C4DF9-B636-422C-8E98-006E3A2B18C1}" type="datetimeFigureOut">
              <a:rPr lang="en-US" smtClean="0"/>
              <a:pPr/>
              <a:t>10/14/2024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79A84B-9DF0-480E-A61C-090D42E89503}" type="slidenum">
              <a:rPr lang="en-US" smtClean="0"/>
              <a:pPr/>
              <a:t>‹#›</a:t>
            </a:fld>
            <a:endParaRPr lang="en-US"/>
          </a:p>
        </p:txBody>
      </p:sp>
      <p:sp>
        <p:nvSpPr>
          <p:cNvPr id="10" name="Title 1"/>
          <p:cNvSpPr>
            <a:spLocks noGrp="1"/>
          </p:cNvSpPr>
          <p:nvPr>
            <p:ph type="title"/>
          </p:nvPr>
        </p:nvSpPr>
        <p:spPr>
          <a:xfrm>
            <a:off x="253746" y="235430"/>
            <a:ext cx="5514975" cy="457200"/>
          </a:xfrm>
        </p:spPr>
        <p:txBody>
          <a:bodyPr>
            <a:normAutofit/>
          </a:bodyPr>
          <a:lstStyle>
            <a:lvl1pPr algn="l">
              <a:defRPr sz="1800">
                <a:solidFill>
                  <a:schemeClr val="bg1"/>
                </a:solidFill>
              </a:defRPr>
            </a:lvl1pPr>
          </a:lstStyle>
          <a:p>
            <a:r>
              <a:rPr lang="en-US"/>
              <a:t>Click to edit Master title style</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1_Title Only">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2667000" y="6356351"/>
            <a:ext cx="1591491" cy="365125"/>
          </a:xfrm>
        </p:spPr>
        <p:txBody>
          <a:bodyPr/>
          <a:lstStyle/>
          <a:p>
            <a:fld id="{831C4DF9-B636-422C-8E98-006E3A2B18C1}" type="datetimeFigureOut">
              <a:rPr lang="en-US" smtClean="0"/>
              <a:pPr/>
              <a:t>10/14/2024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79A84B-9DF0-480E-A61C-090D42E89503}" type="slidenum">
              <a:rPr lang="en-US" smtClean="0"/>
              <a:pPr/>
              <a:t>‹#›</a:t>
            </a:fld>
            <a:endParaRPr lang="en-US"/>
          </a:p>
        </p:txBody>
      </p:sp>
      <p:sp>
        <p:nvSpPr>
          <p:cNvPr id="6" name="Title 1"/>
          <p:cNvSpPr>
            <a:spLocks noGrp="1"/>
          </p:cNvSpPr>
          <p:nvPr>
            <p:ph type="title"/>
          </p:nvPr>
        </p:nvSpPr>
        <p:spPr>
          <a:xfrm>
            <a:off x="253746" y="235782"/>
            <a:ext cx="5514975" cy="457200"/>
          </a:xfrm>
        </p:spPr>
        <p:txBody>
          <a:bodyPr>
            <a:normAutofit/>
          </a:bodyPr>
          <a:lstStyle>
            <a:lvl1pPr algn="l">
              <a:defRPr sz="1800">
                <a:solidFill>
                  <a:schemeClr val="bg1"/>
                </a:solidFill>
              </a:defRPr>
            </a:lvl1pPr>
          </a:lstStyle>
          <a:p>
            <a:r>
              <a:rPr lang="en-US"/>
              <a:t>Click to edit Master title style</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1_Title and Vertical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628650" y="914400"/>
            <a:ext cx="7886700" cy="5262563"/>
          </a:xfrm>
        </p:spPr>
        <p:txBody>
          <a:bodyPr vert="eaVert"/>
          <a:lstStyle>
            <a:lvl1pPr>
              <a:defRPr sz="2800">
                <a:solidFill>
                  <a:schemeClr val="accent3"/>
                </a:solidFill>
              </a:defRPr>
            </a:lvl1pPr>
            <a:lvl2pPr>
              <a:defRPr sz="2400">
                <a:solidFill>
                  <a:schemeClr val="accent3"/>
                </a:solidFill>
              </a:defRPr>
            </a:lvl2pPr>
            <a:lvl3pPr>
              <a:defRPr sz="2400">
                <a:solidFill>
                  <a:schemeClr val="accent3"/>
                </a:solidFill>
              </a:defRPr>
            </a:lvl3pPr>
            <a:lvl4pPr>
              <a:defRPr sz="1800">
                <a:solidFill>
                  <a:schemeClr val="accent3"/>
                </a:solidFill>
              </a:defRPr>
            </a:lvl4pPr>
            <a:lvl5pPr marL="2057400" marR="0" indent="-228600" algn="l" defTabSz="457200" rtl="0" eaLnBrk="0" fontAlgn="base" latinLnBrk="0" hangingPunct="0">
              <a:lnSpc>
                <a:spcPct val="100000"/>
              </a:lnSpc>
              <a:spcBef>
                <a:spcPct val="20000"/>
              </a:spcBef>
              <a:spcAft>
                <a:spcPct val="0"/>
              </a:spcAft>
              <a:buClrTx/>
              <a:buSzTx/>
              <a:buFont typeface="Arial" panose="020B0604020202020204" pitchFamily="34" charset="0"/>
              <a:buChar char="»"/>
              <a:defRPr sz="1800">
                <a:solidFill>
                  <a:schemeClr val="accent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667000" y="6356351"/>
            <a:ext cx="1735183" cy="365125"/>
          </a:xfrm>
        </p:spPr>
        <p:txBody>
          <a:bodyPr/>
          <a:lstStyle/>
          <a:p>
            <a:fld id="{831C4DF9-B636-422C-8E98-006E3A2B18C1}" type="datetimeFigureOut">
              <a:rPr lang="en-US" smtClean="0"/>
              <a:pPr/>
              <a:t>10/14/2024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9A84B-9DF0-480E-A61C-090D42E89503}" type="slidenum">
              <a:rPr lang="en-US" smtClean="0"/>
              <a:pPr/>
              <a:t>‹#›</a:t>
            </a:fld>
            <a:endParaRPr lang="en-US"/>
          </a:p>
        </p:txBody>
      </p:sp>
      <p:sp>
        <p:nvSpPr>
          <p:cNvPr id="7" name="Title 1"/>
          <p:cNvSpPr>
            <a:spLocks noGrp="1"/>
          </p:cNvSpPr>
          <p:nvPr>
            <p:ph type="title"/>
          </p:nvPr>
        </p:nvSpPr>
        <p:spPr>
          <a:xfrm>
            <a:off x="253746" y="241588"/>
            <a:ext cx="5514975" cy="457200"/>
          </a:xfrm>
        </p:spPr>
        <p:txBody>
          <a:bodyPr>
            <a:normAutofit/>
          </a:bodyPr>
          <a:lstStyle>
            <a:lvl1pPr algn="l">
              <a:defRPr sz="1800">
                <a:solidFill>
                  <a:schemeClr val="bg1"/>
                </a:solidFill>
              </a:defRPr>
            </a:lvl1pPr>
          </a:lstStyle>
          <a:p>
            <a:r>
              <a:rPr lang="en-US"/>
              <a:t>Click to edit Master 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_Basic_Layou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191000" y="3781426"/>
            <a:ext cx="4267200" cy="1304924"/>
          </a:xfrm>
        </p:spPr>
        <p:txBody>
          <a:bodyPr anchor="b">
            <a:normAutofit/>
          </a:bodyPr>
          <a:lstStyle>
            <a:lvl1pPr algn="l">
              <a:defRPr sz="4000"/>
            </a:lvl1p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3746" y="235078"/>
            <a:ext cx="5514975" cy="457200"/>
          </a:xfrm>
        </p:spPr>
        <p:txBody>
          <a:bodyPr>
            <a:normAutofit/>
          </a:bodyPr>
          <a:lstStyle>
            <a:lvl1pPr algn="l">
              <a:defRPr sz="1800">
                <a:solidFill>
                  <a:schemeClr val="bg1"/>
                </a:solidFill>
              </a:defRPr>
            </a:lvl1pPr>
          </a:lstStyle>
          <a:p>
            <a:r>
              <a:rPr lang="en-US"/>
              <a:t>Click to edit Master title style</a:t>
            </a:r>
          </a:p>
        </p:txBody>
      </p:sp>
      <p:sp>
        <p:nvSpPr>
          <p:cNvPr id="3" name="Content Placeholder 2"/>
          <p:cNvSpPr>
            <a:spLocks noGrp="1"/>
          </p:cNvSpPr>
          <p:nvPr>
            <p:ph idx="1"/>
          </p:nvPr>
        </p:nvSpPr>
        <p:spPr>
          <a:xfrm>
            <a:off x="628650" y="914400"/>
            <a:ext cx="7886700" cy="5262563"/>
          </a:xfrm>
        </p:spPr>
        <p:txBody>
          <a:bodyPr/>
          <a:lstStyle>
            <a:lvl1pPr>
              <a:defRPr sz="2800">
                <a:solidFill>
                  <a:schemeClr val="accent3"/>
                </a:solidFill>
                <a:latin typeface="+mn-lt"/>
              </a:defRPr>
            </a:lvl1pPr>
            <a:lvl2pPr marL="800100" indent="-342900">
              <a:buFont typeface="Arial" panose="020B0604020202020204" pitchFamily="34" charset="0"/>
              <a:buChar char="•"/>
              <a:defRPr sz="2400">
                <a:solidFill>
                  <a:schemeClr val="accent3"/>
                </a:solidFill>
              </a:defRPr>
            </a:lvl2pPr>
            <a:lvl3pPr marL="1257300" marR="0" indent="-342900" algn="l" defTabSz="914400" rtl="0" eaLnBrk="1" fontAlgn="auto" latinLnBrk="0" hangingPunct="1">
              <a:lnSpc>
                <a:spcPct val="90000"/>
              </a:lnSpc>
              <a:spcBef>
                <a:spcPts val="500"/>
              </a:spcBef>
              <a:spcAft>
                <a:spcPts val="0"/>
              </a:spcAft>
              <a:buClrTx/>
              <a:buSzTx/>
              <a:buFont typeface="Arial" panose="020B0604020202020204" pitchFamily="34" charset="0"/>
              <a:buChar char="•"/>
              <a:defRPr sz="2000" baseline="0">
                <a:solidFill>
                  <a:schemeClr val="accent3"/>
                </a:solidFill>
              </a:defRPr>
            </a:lvl3pPr>
            <a:lvl4pPr marL="1714500" marR="0" indent="-342900" algn="l" defTabSz="914400" rtl="0" eaLnBrk="1" fontAlgn="auto" latinLnBrk="0" hangingPunct="1">
              <a:lnSpc>
                <a:spcPct val="90000"/>
              </a:lnSpc>
              <a:spcBef>
                <a:spcPts val="500"/>
              </a:spcBef>
              <a:spcAft>
                <a:spcPts val="0"/>
              </a:spcAft>
              <a:buClrTx/>
              <a:buSzTx/>
              <a:buFont typeface="Arial" panose="020B0604020202020204" pitchFamily="34" charset="0"/>
              <a:buChar char="•"/>
              <a:defRPr sz="1800" baseline="0">
                <a:solidFill>
                  <a:schemeClr val="accent3"/>
                </a:solidFill>
              </a:defRPr>
            </a:lvl4pPr>
            <a:lvl5pPr marL="2057400" marR="0" indent="-228600" algn="l" defTabSz="457200" rtl="0" eaLnBrk="0" fontAlgn="base" latinLnBrk="0" hangingPunct="0">
              <a:lnSpc>
                <a:spcPct val="100000"/>
              </a:lnSpc>
              <a:spcBef>
                <a:spcPct val="20000"/>
              </a:spcBef>
              <a:spcAft>
                <a:spcPct val="0"/>
              </a:spcAft>
              <a:buClrTx/>
              <a:buSzTx/>
              <a:buFont typeface="Arial" panose="020B0604020202020204" pitchFamily="34" charset="0"/>
              <a:buChar char="»"/>
              <a:defRPr sz="1800" baseline="0">
                <a:solidFill>
                  <a:schemeClr val="accent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667000" y="6356351"/>
            <a:ext cx="3101721" cy="365125"/>
          </a:xfrm>
        </p:spPr>
        <p:txBody>
          <a:bodyPr/>
          <a:lstStyle>
            <a:lvl1pPr>
              <a:defRPr>
                <a:solidFill>
                  <a:schemeClr val="accent5"/>
                </a:solidFill>
              </a:defRPr>
            </a:lvl1pPr>
          </a:lstStyle>
          <a:p>
            <a:fld id="{831C4DF9-B636-422C-8E98-006E3A2B18C1}" type="datetimeFigureOut">
              <a:rPr lang="en-US" smtClean="0"/>
              <a:pPr/>
              <a:t>10/14/2024</a:t>
            </a:fld>
            <a:endParaRPr lang="en-US"/>
          </a:p>
        </p:txBody>
      </p:sp>
      <p:sp>
        <p:nvSpPr>
          <p:cNvPr id="5" name="Footer Placeholder 4"/>
          <p:cNvSpPr>
            <a:spLocks noGrp="1"/>
          </p:cNvSpPr>
          <p:nvPr>
            <p:ph type="ftr" sz="quarter" idx="11"/>
          </p:nvPr>
        </p:nvSpPr>
        <p:spPr/>
        <p:txBody>
          <a:bodyPr/>
          <a:lstStyle>
            <a:lvl1pPr>
              <a:defRPr>
                <a:solidFill>
                  <a:schemeClr val="accent5"/>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5"/>
                </a:solidFill>
              </a:defRPr>
            </a:lvl1pPr>
          </a:lstStyle>
          <a:p>
            <a:fld id="{CA79A84B-9DF0-480E-A61C-090D42E8950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asic">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2667000" y="6356351"/>
            <a:ext cx="2884714" cy="365125"/>
          </a:xfrm>
        </p:spPr>
        <p:txBody>
          <a:bodyPr/>
          <a:lstStyle>
            <a:lvl1pPr>
              <a:defRPr>
                <a:solidFill>
                  <a:schemeClr val="accent5"/>
                </a:solidFill>
              </a:defRPr>
            </a:lvl1pPr>
          </a:lstStyle>
          <a:p>
            <a:fld id="{831C4DF9-B636-422C-8E98-006E3A2B18C1}" type="datetimeFigureOut">
              <a:rPr lang="en-US" smtClean="0"/>
              <a:pPr/>
              <a:t>10/14/2024</a:t>
            </a:fld>
            <a:endParaRPr lang="en-US"/>
          </a:p>
        </p:txBody>
      </p:sp>
      <p:sp>
        <p:nvSpPr>
          <p:cNvPr id="5" name="Footer Placeholder 4"/>
          <p:cNvSpPr>
            <a:spLocks noGrp="1"/>
          </p:cNvSpPr>
          <p:nvPr>
            <p:ph type="ftr" sz="quarter" idx="11"/>
          </p:nvPr>
        </p:nvSpPr>
        <p:spPr/>
        <p:txBody>
          <a:bodyPr/>
          <a:lstStyle>
            <a:lvl1pPr>
              <a:defRPr>
                <a:solidFill>
                  <a:schemeClr val="accent5"/>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5"/>
                </a:solidFill>
              </a:defRPr>
            </a:lvl1pPr>
          </a:lstStyle>
          <a:p>
            <a:fld id="{CA79A84B-9DF0-480E-A61C-090D42E8950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2352675"/>
            <a:ext cx="5453063" cy="1238250"/>
          </a:xfrm>
        </p:spPr>
        <p:txBody>
          <a:bodyPr anchor="b">
            <a:noAutofit/>
          </a:bodyPr>
          <a:lstStyle>
            <a:lvl1pPr algn="l">
              <a:defRPr sz="4000"/>
            </a:lvl1pPr>
          </a:lstStyle>
          <a:p>
            <a:r>
              <a:rPr lang="en-US"/>
              <a:t>Click to edit Master title style</a:t>
            </a:r>
          </a:p>
        </p:txBody>
      </p:sp>
      <p:sp>
        <p:nvSpPr>
          <p:cNvPr id="3" name="Text Placeholder 2"/>
          <p:cNvSpPr>
            <a:spLocks noGrp="1"/>
          </p:cNvSpPr>
          <p:nvPr>
            <p:ph type="body" idx="1"/>
          </p:nvPr>
        </p:nvSpPr>
        <p:spPr>
          <a:xfrm>
            <a:off x="628650" y="3590926"/>
            <a:ext cx="5453063" cy="485774"/>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2667000" y="6356351"/>
            <a:ext cx="1905000" cy="365125"/>
          </a:xfrm>
        </p:spPr>
        <p:txBody>
          <a:bodyPr/>
          <a:lstStyle/>
          <a:p>
            <a:fld id="{831C4DF9-B636-422C-8E98-006E3A2B18C1}" type="datetimeFigureOut">
              <a:rPr lang="en-US" smtClean="0"/>
              <a:pPr/>
              <a:t>10/14/2024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9A84B-9DF0-480E-A61C-090D42E8950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016000"/>
            <a:ext cx="3886200" cy="5194300"/>
          </a:xfrm>
        </p:spPr>
        <p:txBody>
          <a:bodyPr/>
          <a:lstStyle>
            <a:lvl1pPr>
              <a:defRPr sz="2800">
                <a:solidFill>
                  <a:schemeClr val="accent3"/>
                </a:solidFill>
              </a:defRPr>
            </a:lvl1pPr>
            <a:lvl2pPr>
              <a:defRPr sz="2400">
                <a:solidFill>
                  <a:schemeClr val="accent3"/>
                </a:solidFill>
              </a:defRPr>
            </a:lvl2pPr>
            <a:lvl3pPr>
              <a:defRPr sz="2400">
                <a:solidFill>
                  <a:schemeClr val="accent3"/>
                </a:solidFill>
              </a:defRPr>
            </a:lvl3pPr>
            <a:lvl4pPr>
              <a:defRPr sz="1800">
                <a:solidFill>
                  <a:schemeClr val="accent3"/>
                </a:solidFill>
              </a:defRPr>
            </a:lvl4pPr>
            <a:lvl5pPr marL="2057400" marR="0" indent="-228600" algn="l" defTabSz="457200" rtl="0" eaLnBrk="0" fontAlgn="base" latinLnBrk="0" hangingPunct="0">
              <a:lnSpc>
                <a:spcPct val="100000"/>
              </a:lnSpc>
              <a:spcBef>
                <a:spcPct val="20000"/>
              </a:spcBef>
              <a:spcAft>
                <a:spcPct val="0"/>
              </a:spcAft>
              <a:buClrTx/>
              <a:buSzTx/>
              <a:buFont typeface="Arial" panose="020B0604020202020204" pitchFamily="34" charset="0"/>
              <a:buChar char="»"/>
              <a:defRPr sz="1800">
                <a:solidFill>
                  <a:schemeClr val="accent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016000"/>
            <a:ext cx="3886200" cy="5194300"/>
          </a:xfrm>
        </p:spPr>
        <p:txBody>
          <a:bodyPr/>
          <a:lstStyle>
            <a:lvl1pPr>
              <a:defRPr sz="2800">
                <a:solidFill>
                  <a:schemeClr val="accent3"/>
                </a:solidFill>
              </a:defRPr>
            </a:lvl1pPr>
            <a:lvl2pPr>
              <a:defRPr sz="2400">
                <a:solidFill>
                  <a:schemeClr val="accent3"/>
                </a:solidFill>
              </a:defRPr>
            </a:lvl2pPr>
            <a:lvl3pPr>
              <a:defRPr sz="2400">
                <a:solidFill>
                  <a:schemeClr val="accent3"/>
                </a:solidFill>
              </a:defRPr>
            </a:lvl3pPr>
            <a:lvl4pPr>
              <a:defRPr sz="1800">
                <a:solidFill>
                  <a:schemeClr val="accent3"/>
                </a:solidFill>
              </a:defRPr>
            </a:lvl4pPr>
            <a:lvl5pPr marL="2057400" marR="0" indent="-228600" algn="l" defTabSz="457200" rtl="0" eaLnBrk="0" fontAlgn="base" latinLnBrk="0" hangingPunct="0">
              <a:lnSpc>
                <a:spcPct val="100000"/>
              </a:lnSpc>
              <a:spcBef>
                <a:spcPct val="20000"/>
              </a:spcBef>
              <a:spcAft>
                <a:spcPct val="0"/>
              </a:spcAft>
              <a:buClrTx/>
              <a:buSzTx/>
              <a:buFont typeface="Arial" panose="020B0604020202020204" pitchFamily="34" charset="0"/>
              <a:buChar char="»"/>
              <a:defRPr sz="1800">
                <a:solidFill>
                  <a:schemeClr val="accent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2667000" y="6356351"/>
            <a:ext cx="1847850" cy="365125"/>
          </a:xfrm>
        </p:spPr>
        <p:txBody>
          <a:bodyPr/>
          <a:lstStyle/>
          <a:p>
            <a:fld id="{831C4DF9-B636-422C-8E98-006E3A2B18C1}" type="datetimeFigureOut">
              <a:rPr lang="en-US" smtClean="0"/>
              <a:pPr/>
              <a:t>10/14/2024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79A84B-9DF0-480E-A61C-090D42E89503}" type="slidenum">
              <a:rPr lang="en-US" smtClean="0"/>
              <a:pPr/>
              <a:t>‹#›</a:t>
            </a:fld>
            <a:endParaRPr lang="en-US"/>
          </a:p>
        </p:txBody>
      </p:sp>
      <p:sp>
        <p:nvSpPr>
          <p:cNvPr id="8" name="Title 1"/>
          <p:cNvSpPr>
            <a:spLocks noGrp="1"/>
          </p:cNvSpPr>
          <p:nvPr>
            <p:ph type="title"/>
          </p:nvPr>
        </p:nvSpPr>
        <p:spPr>
          <a:xfrm>
            <a:off x="262538" y="244222"/>
            <a:ext cx="5514975" cy="457200"/>
          </a:xfrm>
        </p:spPr>
        <p:txBody>
          <a:bodyPr>
            <a:normAutofit/>
          </a:bodyPr>
          <a:lstStyle>
            <a:lvl1pPr algn="l">
              <a:defRPr sz="1800">
                <a:solidFill>
                  <a:schemeClr val="bg1"/>
                </a:solidFill>
              </a:defRPr>
            </a:lvl1p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 name="Date Placeholder 6"/>
          <p:cNvSpPr>
            <a:spLocks noGrp="1"/>
          </p:cNvSpPr>
          <p:nvPr>
            <p:ph type="dt" sz="half" idx="10"/>
          </p:nvPr>
        </p:nvSpPr>
        <p:spPr>
          <a:xfrm>
            <a:off x="2667000" y="6356351"/>
            <a:ext cx="1447800" cy="365125"/>
          </a:xfrm>
        </p:spPr>
        <p:txBody>
          <a:bodyPr/>
          <a:lstStyle/>
          <a:p>
            <a:fld id="{831C4DF9-B636-422C-8E98-006E3A2B18C1}" type="datetimeFigureOut">
              <a:rPr lang="en-US" smtClean="0"/>
              <a:pPr/>
              <a:t>10/14/2024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79A84B-9DF0-480E-A61C-090D42E89503}" type="slidenum">
              <a:rPr lang="en-US" smtClean="0"/>
              <a:pPr/>
              <a:t>‹#›</a:t>
            </a:fld>
            <a:endParaRPr lang="en-US"/>
          </a:p>
        </p:txBody>
      </p:sp>
      <p:sp>
        <p:nvSpPr>
          <p:cNvPr id="10" name="Title 1"/>
          <p:cNvSpPr>
            <a:spLocks noGrp="1"/>
          </p:cNvSpPr>
          <p:nvPr>
            <p:ph type="title"/>
          </p:nvPr>
        </p:nvSpPr>
        <p:spPr>
          <a:xfrm>
            <a:off x="260222" y="244222"/>
            <a:ext cx="5514975" cy="457200"/>
          </a:xfrm>
        </p:spPr>
        <p:txBody>
          <a:bodyPr>
            <a:normAutofit/>
          </a:bodyPr>
          <a:lstStyle>
            <a:lvl1pPr algn="l">
              <a:defRPr sz="1800">
                <a:solidFill>
                  <a:schemeClr val="bg1"/>
                </a:solidFill>
              </a:defRPr>
            </a:lvl1pPr>
          </a:lstStyle>
          <a:p>
            <a:r>
              <a:rPr lang="en-US"/>
              <a:t>Click to edit Master title style</a:t>
            </a:r>
          </a:p>
        </p:txBody>
      </p:sp>
      <p:sp>
        <p:nvSpPr>
          <p:cNvPr id="13" name="Text Placeholder 2"/>
          <p:cNvSpPr>
            <a:spLocks noGrp="1"/>
          </p:cNvSpPr>
          <p:nvPr>
            <p:ph type="body" idx="1"/>
          </p:nvPr>
        </p:nvSpPr>
        <p:spPr>
          <a:xfrm>
            <a:off x="629842" y="823913"/>
            <a:ext cx="3868340" cy="823912"/>
          </a:xfrm>
        </p:spPr>
        <p:txBody>
          <a:bodyPr anchor="b">
            <a:normAutofit/>
          </a:bodyPr>
          <a:lstStyle>
            <a:lvl1pPr marL="0" indent="0">
              <a:buNone/>
              <a:defRPr sz="28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4" name="Content Placeholder 3"/>
          <p:cNvSpPr>
            <a:spLocks noGrp="1"/>
          </p:cNvSpPr>
          <p:nvPr>
            <p:ph sz="half" idx="2"/>
          </p:nvPr>
        </p:nvSpPr>
        <p:spPr>
          <a:xfrm>
            <a:off x="629842" y="1647824"/>
            <a:ext cx="3868340" cy="4391025"/>
          </a:xfrm>
        </p:spPr>
        <p:txBody>
          <a:bodyPr/>
          <a:lstStyle>
            <a:lvl1pPr>
              <a:defRPr sz="2400">
                <a:solidFill>
                  <a:schemeClr val="accent3"/>
                </a:solidFill>
              </a:defRPr>
            </a:lvl1pPr>
            <a:lvl2pPr>
              <a:defRPr sz="2400">
                <a:solidFill>
                  <a:schemeClr val="accent3"/>
                </a:solidFill>
              </a:defRPr>
            </a:lvl2pPr>
            <a:lvl3pPr>
              <a:defRPr sz="2400">
                <a:solidFill>
                  <a:schemeClr val="accent3"/>
                </a:solidFill>
              </a:defRPr>
            </a:lvl3pPr>
            <a:lvl4pPr>
              <a:defRPr sz="1800">
                <a:solidFill>
                  <a:schemeClr val="accent3"/>
                </a:solidFill>
              </a:defRPr>
            </a:lvl4pPr>
            <a:lvl5pPr marL="2057400" marR="0" indent="-228600" algn="l" defTabSz="457200" rtl="0" eaLnBrk="0" fontAlgn="base" latinLnBrk="0" hangingPunct="0">
              <a:lnSpc>
                <a:spcPct val="100000"/>
              </a:lnSpc>
              <a:spcBef>
                <a:spcPct val="20000"/>
              </a:spcBef>
              <a:spcAft>
                <a:spcPct val="0"/>
              </a:spcAft>
              <a:buClrTx/>
              <a:buSzTx/>
              <a:buFont typeface="Arial" panose="020B0604020202020204" pitchFamily="34" charset="0"/>
              <a:buChar char="»"/>
              <a:defRPr sz="1800">
                <a:solidFill>
                  <a:schemeClr val="accent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4"/>
          <p:cNvSpPr>
            <a:spLocks noGrp="1"/>
          </p:cNvSpPr>
          <p:nvPr>
            <p:ph type="body" sz="quarter" idx="3"/>
          </p:nvPr>
        </p:nvSpPr>
        <p:spPr>
          <a:xfrm>
            <a:off x="4629150" y="823913"/>
            <a:ext cx="3887391" cy="823912"/>
          </a:xfrm>
        </p:spPr>
        <p:txBody>
          <a:bodyPr anchor="b">
            <a:normAutofit/>
          </a:bodyPr>
          <a:lstStyle>
            <a:lvl1pPr marL="0" indent="0">
              <a:buNone/>
              <a:defRPr sz="28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7" name="Content Placeholder 3"/>
          <p:cNvSpPr>
            <a:spLocks noGrp="1"/>
          </p:cNvSpPr>
          <p:nvPr>
            <p:ph sz="half" idx="13"/>
          </p:nvPr>
        </p:nvSpPr>
        <p:spPr>
          <a:xfrm>
            <a:off x="4629150" y="1647824"/>
            <a:ext cx="3868340" cy="4391025"/>
          </a:xfrm>
        </p:spPr>
        <p:txBody>
          <a:bodyPr/>
          <a:lstStyle>
            <a:lvl1pPr>
              <a:defRPr sz="2400">
                <a:solidFill>
                  <a:schemeClr val="accent3"/>
                </a:solidFill>
              </a:defRPr>
            </a:lvl1pPr>
            <a:lvl2pPr>
              <a:defRPr sz="2400">
                <a:solidFill>
                  <a:schemeClr val="accent3"/>
                </a:solidFill>
              </a:defRPr>
            </a:lvl2pPr>
            <a:lvl3pPr>
              <a:defRPr sz="2400">
                <a:solidFill>
                  <a:schemeClr val="accent3"/>
                </a:solidFill>
              </a:defRPr>
            </a:lvl3pPr>
            <a:lvl4pPr>
              <a:defRPr sz="1800">
                <a:solidFill>
                  <a:schemeClr val="accent3"/>
                </a:solidFill>
              </a:defRPr>
            </a:lvl4pPr>
            <a:lvl5pPr marL="2057400" marR="0" indent="-228600" algn="l" defTabSz="457200" rtl="0" eaLnBrk="0" fontAlgn="base" latinLnBrk="0" hangingPunct="0">
              <a:lnSpc>
                <a:spcPct val="100000"/>
              </a:lnSpc>
              <a:spcBef>
                <a:spcPct val="20000"/>
              </a:spcBef>
              <a:spcAft>
                <a:spcPct val="0"/>
              </a:spcAft>
              <a:buClrTx/>
              <a:buSzTx/>
              <a:buFont typeface="Arial" panose="020B0604020202020204" pitchFamily="34" charset="0"/>
              <a:buChar char="»"/>
              <a:defRPr sz="1800">
                <a:solidFill>
                  <a:schemeClr val="accent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Only">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2667000" y="6356351"/>
            <a:ext cx="1604554" cy="365125"/>
          </a:xfrm>
        </p:spPr>
        <p:txBody>
          <a:bodyPr/>
          <a:lstStyle/>
          <a:p>
            <a:fld id="{831C4DF9-B636-422C-8E98-006E3A2B18C1}" type="datetimeFigureOut">
              <a:rPr lang="en-US" smtClean="0"/>
              <a:pPr/>
              <a:t>10/14/2024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79A84B-9DF0-480E-A61C-090D42E89503}" type="slidenum">
              <a:rPr lang="en-US" smtClean="0"/>
              <a:pPr/>
              <a:t>‹#›</a:t>
            </a:fld>
            <a:endParaRPr lang="en-US"/>
          </a:p>
        </p:txBody>
      </p:sp>
      <p:sp>
        <p:nvSpPr>
          <p:cNvPr id="6" name="Title 1"/>
          <p:cNvSpPr>
            <a:spLocks noGrp="1"/>
          </p:cNvSpPr>
          <p:nvPr>
            <p:ph type="title"/>
          </p:nvPr>
        </p:nvSpPr>
        <p:spPr>
          <a:xfrm>
            <a:off x="256984" y="253366"/>
            <a:ext cx="5514975" cy="457200"/>
          </a:xfrm>
        </p:spPr>
        <p:txBody>
          <a:bodyPr>
            <a:normAutofit/>
          </a:bodyPr>
          <a:lstStyle>
            <a:lvl1pPr algn="l">
              <a:defRPr sz="1800">
                <a:solidFill>
                  <a:schemeClr val="bg1"/>
                </a:solidFill>
              </a:defRPr>
            </a:lvl1pPr>
          </a:lstStyle>
          <a:p>
            <a:r>
              <a:rPr lang="en-US"/>
              <a:t>Click to edit Master title style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667000" y="6356351"/>
            <a:ext cx="1787434" cy="365125"/>
          </a:xfrm>
        </p:spPr>
        <p:txBody>
          <a:bodyPr/>
          <a:lstStyle/>
          <a:p>
            <a:fld id="{831C4DF9-B636-422C-8E98-006E3A2B18C1}" type="datetimeFigureOut">
              <a:rPr lang="en-US" smtClean="0"/>
              <a:pPr/>
              <a:t>10/14/2024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79A84B-9DF0-480E-A61C-090D42E8950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z="440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667000" y="6356351"/>
            <a:ext cx="847725" cy="365125"/>
          </a:xfrm>
          <a:prstGeom prst="rect">
            <a:avLst/>
          </a:prstGeom>
        </p:spPr>
        <p:txBody>
          <a:bodyPr vert="horz" lIns="91440" tIns="45720" rIns="91440" bIns="45720" rtlCol="0" anchor="ctr"/>
          <a:lstStyle>
            <a:lvl1pPr algn="l">
              <a:defRPr sz="1200">
                <a:solidFill>
                  <a:schemeClr val="accent5"/>
                </a:solidFill>
              </a:defRPr>
            </a:lvl1pPr>
          </a:lstStyle>
          <a:p>
            <a:fld id="{831C4DF9-B636-422C-8E98-006E3A2B18C1}" type="datetimeFigureOut">
              <a:rPr lang="en-US" smtClean="0"/>
              <a:pPr/>
              <a:t>10/14/2024</a:t>
            </a:fld>
            <a:endParaRPr lang="en-US"/>
          </a:p>
        </p:txBody>
      </p:sp>
      <p:sp>
        <p:nvSpPr>
          <p:cNvPr id="5" name="Footer Placeholder 4"/>
          <p:cNvSpPr>
            <a:spLocks noGrp="1"/>
          </p:cNvSpPr>
          <p:nvPr>
            <p:ph type="ftr" sz="quarter" idx="3"/>
          </p:nvPr>
        </p:nvSpPr>
        <p:spPr>
          <a:xfrm>
            <a:off x="1000125" y="6356351"/>
            <a:ext cx="1666875" cy="365125"/>
          </a:xfrm>
          <a:prstGeom prst="rect">
            <a:avLst/>
          </a:prstGeom>
        </p:spPr>
        <p:txBody>
          <a:bodyPr vert="horz" lIns="91440" tIns="45720" rIns="91440" bIns="45720" rtlCol="0" anchor="ctr"/>
          <a:lstStyle>
            <a:lvl1pPr algn="ctr">
              <a:defRPr sz="1200">
                <a:solidFill>
                  <a:schemeClr val="accent5"/>
                </a:solidFill>
              </a:defRPr>
            </a:lvl1pPr>
          </a:lstStyle>
          <a:p>
            <a:endParaRPr lang="en-US"/>
          </a:p>
        </p:txBody>
      </p:sp>
      <p:sp>
        <p:nvSpPr>
          <p:cNvPr id="6" name="Slide Number Placeholder 5"/>
          <p:cNvSpPr>
            <a:spLocks noGrp="1"/>
          </p:cNvSpPr>
          <p:nvPr>
            <p:ph type="sldNum" sz="quarter" idx="4"/>
          </p:nvPr>
        </p:nvSpPr>
        <p:spPr>
          <a:xfrm>
            <a:off x="628650" y="6356351"/>
            <a:ext cx="371475" cy="365125"/>
          </a:xfrm>
          <a:prstGeom prst="rect">
            <a:avLst/>
          </a:prstGeom>
        </p:spPr>
        <p:txBody>
          <a:bodyPr vert="horz" lIns="91440" tIns="45720" rIns="91440" bIns="45720" rtlCol="0" anchor="ctr"/>
          <a:lstStyle>
            <a:lvl1pPr algn="r">
              <a:defRPr sz="1200">
                <a:solidFill>
                  <a:schemeClr val="accent5"/>
                </a:solidFill>
              </a:defRPr>
            </a:lvl1pPr>
          </a:lstStyle>
          <a:p>
            <a:fld id="{CA79A84B-9DF0-480E-A61C-090D42E8950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ctr" defTabSz="914400" rtl="0" eaLnBrk="1" latinLnBrk="0" hangingPunct="1">
        <a:lnSpc>
          <a:spcPct val="90000"/>
        </a:lnSpc>
        <a:spcBef>
          <a:spcPct val="0"/>
        </a:spcBef>
        <a:buNone/>
        <a:defRPr sz="40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3"/>
          </a:solidFill>
          <a:latin typeface="+mn-lt"/>
          <a:ea typeface="+mn-ea"/>
          <a:cs typeface="+mn-cs"/>
        </a:defRPr>
      </a:lvl1pPr>
      <a:lvl2pPr marL="914400" indent="-4572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257300" marR="0" indent="-342900" algn="l" defTabSz="914400" rtl="0" eaLnBrk="1" fontAlgn="auto" latinLnBrk="0" hangingPunct="1">
        <a:lnSpc>
          <a:spcPct val="90000"/>
        </a:lnSpc>
        <a:spcBef>
          <a:spcPts val="500"/>
        </a:spcBef>
        <a:spcAft>
          <a:spcPts val="0"/>
        </a:spcAft>
        <a:buClrTx/>
        <a:buSzTx/>
        <a:buFont typeface="Arial" panose="020B0604020202020204" pitchFamily="34" charset="0"/>
        <a:buChar char="•"/>
        <a:defRPr sz="2000" kern="1200" baseline="0">
          <a:solidFill>
            <a:schemeClr val="accent3"/>
          </a:solidFill>
          <a:latin typeface="+mn-lt"/>
          <a:ea typeface="+mn-ea"/>
          <a:cs typeface="+mn-cs"/>
        </a:defRPr>
      </a:lvl3pPr>
      <a:lvl4pPr marL="1714500" marR="0" indent="-342900" algn="l" defTabSz="914400" rtl="0" eaLnBrk="1" fontAlgn="auto" latinLnBrk="0" hangingPunct="1">
        <a:lnSpc>
          <a:spcPct val="90000"/>
        </a:lnSpc>
        <a:spcBef>
          <a:spcPts val="500"/>
        </a:spcBef>
        <a:spcAft>
          <a:spcPts val="0"/>
        </a:spcAft>
        <a:buClrTx/>
        <a:buSzTx/>
        <a:buFont typeface="Arial" panose="020B0604020202020204" pitchFamily="34" charset="0"/>
        <a:buChar char="•"/>
        <a:defRPr sz="1800" kern="1200">
          <a:solidFill>
            <a:schemeClr val="accent3"/>
          </a:solidFill>
          <a:latin typeface="+mn-lt"/>
          <a:ea typeface="+mn-ea"/>
          <a:cs typeface="+mn-cs"/>
        </a:defRPr>
      </a:lvl4pPr>
      <a:lvl5pPr marL="2057400" marR="0" indent="-228600" algn="l" defTabSz="457200" rtl="0" eaLnBrk="1" fontAlgn="base" latinLnBrk="0" hangingPunct="1">
        <a:lnSpc>
          <a:spcPct val="100000"/>
        </a:lnSpc>
        <a:spcBef>
          <a:spcPct val="20000"/>
        </a:spcBef>
        <a:spcAft>
          <a:spcPct val="0"/>
        </a:spcAft>
        <a:buClrTx/>
        <a:buSzTx/>
        <a:buFont typeface="Arial" panose="020B0604020202020204" pitchFamily="34" charset="0"/>
        <a:buChar char="»"/>
        <a:defRPr sz="1800" kern="1200" baseline="0">
          <a:solidFill>
            <a:schemeClr val="accent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4.xml"/><Relationship Id="rId1" Type="http://schemas.openxmlformats.org/officeDocument/2006/relationships/themeOverride" Target="../theme/themeOverride2.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4.xml"/><Relationship Id="rId1" Type="http://schemas.openxmlformats.org/officeDocument/2006/relationships/themeOverride" Target="../theme/themeOverride3.xml"/><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hemeOverride" Target="../theme/themeOverride1.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53000" y="4114800"/>
            <a:ext cx="4267200" cy="1304924"/>
          </a:xfrm>
        </p:spPr>
        <p:txBody>
          <a:bodyPr>
            <a:normAutofit/>
          </a:bodyPr>
          <a:lstStyle/>
          <a:p>
            <a:r>
              <a:rPr lang="en-US" sz="2000" b="1" dirty="0">
                <a:latin typeface="Calibri" panose="020F0502020204030204" pitchFamily="34" charset="0"/>
                <a:cs typeface="Calibri" panose="020F0502020204030204" pitchFamily="34" charset="0"/>
              </a:rPr>
              <a:t>Minor Account In BPP Process</a:t>
            </a:r>
            <a:br>
              <a:rPr lang="en-US" dirty="0">
                <a:latin typeface="Calibri" panose="020F0502020204030204" pitchFamily="34" charset="0"/>
                <a:cs typeface="Calibri" panose="020F0502020204030204" pitchFamily="34" charset="0"/>
              </a:rPr>
            </a:br>
            <a:endParaRPr lang="en-US" sz="2200" dirty="0">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4953000" y="5105391"/>
            <a:ext cx="4953000" cy="628666"/>
          </a:xfrm>
        </p:spPr>
        <p:txBody>
          <a:bodyPr>
            <a:noAutofit/>
          </a:bodyPr>
          <a:lstStyle/>
          <a:p>
            <a:r>
              <a:rPr lang="en-IN" sz="1400"/>
              <a:t>Reliance Securities LTD</a:t>
            </a:r>
            <a:endParaRPr lang="en-US" sz="1400"/>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C3B91E-B864-2DA4-FBA9-07E5FAA50CD0}"/>
              </a:ext>
            </a:extLst>
          </p:cNvPr>
          <p:cNvSpPr>
            <a:spLocks noGrp="1"/>
          </p:cNvSpPr>
          <p:nvPr>
            <p:ph type="title"/>
          </p:nvPr>
        </p:nvSpPr>
        <p:spPr/>
        <p:txBody>
          <a:bodyPr>
            <a:normAutofit/>
          </a:bodyPr>
          <a:lstStyle/>
          <a:p>
            <a:pPr>
              <a:lnSpc>
                <a:spcPct val="115000"/>
              </a:lnSpc>
              <a:spcAft>
                <a:spcPts val="1000"/>
              </a:spcAft>
            </a:pPr>
            <a:r>
              <a:rPr lang="en-IN" sz="1800" b="1" dirty="0">
                <a:effectLst/>
                <a:latin typeface="Calibri" panose="020F0502020204030204" pitchFamily="34" charset="0"/>
                <a:ea typeface="Calibri" panose="020F0502020204030204" pitchFamily="34" charset="0"/>
                <a:cs typeface="Times New Roman" panose="02020603050405020304" pitchFamily="18" charset="0"/>
              </a:rPr>
              <a:t>Adding a New Minor Account</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Content Placeholder 7">
            <a:extLst>
              <a:ext uri="{FF2B5EF4-FFF2-40B4-BE49-F238E27FC236}">
                <a16:creationId xmlns:a16="http://schemas.microsoft.com/office/drawing/2014/main" id="{A4148C0C-7EB2-54BB-FFE4-740C52C9FBA5}"/>
              </a:ext>
            </a:extLst>
          </p:cNvPr>
          <p:cNvSpPr>
            <a:spLocks noGrp="1"/>
          </p:cNvSpPr>
          <p:nvPr>
            <p:ph sz="half" idx="2"/>
          </p:nvPr>
        </p:nvSpPr>
        <p:spPr>
          <a:xfrm>
            <a:off x="406945" y="3575215"/>
            <a:ext cx="9032477" cy="2456696"/>
          </a:xfrm>
        </p:spPr>
        <p:txBody>
          <a:bodyPr vert="horz" lIns="91440" tIns="45720" rIns="91440" bIns="45720" rtlCol="0" anchor="t">
            <a:normAutofit/>
          </a:bodyPr>
          <a:lstStyle/>
          <a:p>
            <a:r>
              <a:rPr lang="en-US" sz="1500" kern="100" dirty="0">
                <a:solidFill>
                  <a:schemeClr val="tx1"/>
                </a:solidFill>
                <a:latin typeface="Calibri" panose="020F0502020204030204" pitchFamily="34" charset="0"/>
                <a:cs typeface="Times New Roman" panose="02020603050405020304" pitchFamily="18" charset="0"/>
              </a:rPr>
              <a:t>To add a new minor account, Click on the +Add New Minor button.</a:t>
            </a:r>
          </a:p>
          <a:p>
            <a:endParaRPr lang="en-US" sz="1600" dirty="0">
              <a:solidFill>
                <a:srgbClr val="000000"/>
              </a:solidFill>
            </a:endParaRPr>
          </a:p>
          <a:p>
            <a:endParaRPr lang="en-IN" sz="1600" dirty="0">
              <a:solidFill>
                <a:srgbClr val="000000"/>
              </a:solidFill>
            </a:endParaRPr>
          </a:p>
        </p:txBody>
      </p:sp>
      <p:pic>
        <p:nvPicPr>
          <p:cNvPr id="6" name="Picture 5">
            <a:extLst>
              <a:ext uri="{FF2B5EF4-FFF2-40B4-BE49-F238E27FC236}">
                <a16:creationId xmlns:a16="http://schemas.microsoft.com/office/drawing/2014/main" id="{ECA35510-6171-3CD2-4357-14CC575692EF}"/>
              </a:ext>
            </a:extLst>
          </p:cNvPr>
          <p:cNvPicPr>
            <a:picLocks noChangeAspect="1"/>
          </p:cNvPicPr>
          <p:nvPr/>
        </p:nvPicPr>
        <p:blipFill>
          <a:blip r:embed="rId2"/>
          <a:stretch>
            <a:fillRect/>
          </a:stretch>
        </p:blipFill>
        <p:spPr>
          <a:xfrm>
            <a:off x="0" y="972303"/>
            <a:ext cx="9144000" cy="2456697"/>
          </a:xfrm>
          <a:prstGeom prst="rect">
            <a:avLst/>
          </a:prstGeom>
        </p:spPr>
      </p:pic>
    </p:spTree>
    <p:extLst>
      <p:ext uri="{BB962C8B-B14F-4D97-AF65-F5344CB8AC3E}">
        <p14:creationId xmlns:p14="http://schemas.microsoft.com/office/powerpoint/2010/main" val="17263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B1F7A9-A711-B80E-73C9-A6DBBBDD01F7}"/>
              </a:ext>
            </a:extLst>
          </p:cNvPr>
          <p:cNvSpPr>
            <a:spLocks noGrp="1"/>
          </p:cNvSpPr>
          <p:nvPr>
            <p:ph type="title"/>
          </p:nvPr>
        </p:nvSpPr>
        <p:spPr/>
        <p:txBody>
          <a:bodyPr>
            <a:normAutofit fontScale="90000"/>
          </a:bodyPr>
          <a:lstStyle/>
          <a:p>
            <a:r>
              <a:rPr lang="en-IN" sz="1800" b="1" dirty="0">
                <a:effectLst/>
                <a:latin typeface="Calibri" panose="020F0502020204030204" pitchFamily="34" charset="0"/>
                <a:ea typeface="Calibri" panose="020F0502020204030204" pitchFamily="34" charset="0"/>
                <a:cs typeface="Times New Roman" panose="02020603050405020304" pitchFamily="18" charset="0"/>
              </a:rPr>
              <a:t>Stages for Adding a Minor Account</a:t>
            </a:r>
            <a:br>
              <a:rPr lang="en-IN" sz="1800" b="1" dirty="0">
                <a:effectLst/>
                <a:latin typeface="Calibri" panose="020F0502020204030204" pitchFamily="34" charset="0"/>
                <a:ea typeface="Calibri" panose="020F0502020204030204" pitchFamily="34" charset="0"/>
                <a:cs typeface="Times New Roman" panose="02020603050405020304" pitchFamily="18" charset="0"/>
              </a:rPr>
            </a:br>
            <a:r>
              <a:rPr lang="en-IN" sz="1800" b="1" dirty="0">
                <a:effectLst/>
                <a:latin typeface="Calibri" panose="020F0502020204030204" pitchFamily="34" charset="0"/>
                <a:ea typeface="Calibri" panose="020F0502020204030204" pitchFamily="34" charset="0"/>
                <a:cs typeface="Times New Roman" panose="02020603050405020304" pitchFamily="18" charset="0"/>
              </a:rPr>
              <a:t>Stage 1- </a:t>
            </a:r>
            <a:r>
              <a:rPr lang="en-US" b="1" dirty="0">
                <a:latin typeface="+mn-lt"/>
                <a:cs typeface="Calibri"/>
              </a:rPr>
              <a:t>General Details for Minor Page</a:t>
            </a:r>
            <a:endParaRPr lang="en-IN" b="1" dirty="0">
              <a:latin typeface="+mn-lt"/>
              <a:cs typeface="Calibri"/>
            </a:endParaRPr>
          </a:p>
        </p:txBody>
      </p:sp>
      <p:sp>
        <p:nvSpPr>
          <p:cNvPr id="3" name="TextBox 2">
            <a:extLst>
              <a:ext uri="{FF2B5EF4-FFF2-40B4-BE49-F238E27FC236}">
                <a16:creationId xmlns:a16="http://schemas.microsoft.com/office/drawing/2014/main" id="{FACE77C7-0CB5-CBA8-982C-D47A8ADBA0B7}"/>
              </a:ext>
            </a:extLst>
          </p:cNvPr>
          <p:cNvSpPr txBox="1"/>
          <p:nvPr/>
        </p:nvSpPr>
        <p:spPr>
          <a:xfrm>
            <a:off x="253746" y="4501673"/>
            <a:ext cx="10002685" cy="1644040"/>
          </a:xfrm>
          <a:prstGeom prst="rect">
            <a:avLst/>
          </a:prstGeom>
          <a:noFill/>
        </p:spPr>
        <p:txBody>
          <a:bodyPr wrap="square">
            <a:spAutoFit/>
          </a:bodyPr>
          <a:lstStyle/>
          <a:p>
            <a:pPr marL="285750" indent="-285750">
              <a:lnSpc>
                <a:spcPct val="90000"/>
              </a:lnSpc>
              <a:spcBef>
                <a:spcPts val="1000"/>
              </a:spcBef>
              <a:buFont typeface="Wingdings" panose="05000000000000000000" pitchFamily="2" charset="2"/>
              <a:buChar char="Ø"/>
            </a:pPr>
            <a:r>
              <a:rPr lang="en-US" sz="1500" kern="100" dirty="0">
                <a:latin typeface="Calibri" panose="020F0502020204030204" pitchFamily="34" charset="0"/>
                <a:cs typeface="Times New Roman" panose="02020603050405020304" pitchFamily="18" charset="0"/>
              </a:rPr>
              <a:t>Enter general information about the minor.</a:t>
            </a:r>
          </a:p>
          <a:p>
            <a:pPr marL="228600" indent="-228600">
              <a:lnSpc>
                <a:spcPct val="90000"/>
              </a:lnSpc>
              <a:spcBef>
                <a:spcPts val="1000"/>
              </a:spcBef>
              <a:buFont typeface="Arial" panose="020B0604020202020204" pitchFamily="34" charset="0"/>
              <a:buChar char="•"/>
            </a:pPr>
            <a:r>
              <a:rPr lang="en-US" sz="1500" kern="100" dirty="0">
                <a:latin typeface="Calibri" panose="020F0502020204030204" pitchFamily="34" charset="0"/>
                <a:cs typeface="Times New Roman" panose="02020603050405020304" pitchFamily="18" charset="0"/>
              </a:rPr>
              <a:t>Fields:- Select Salutation(Prefix)from the drop-down,</a:t>
            </a:r>
          </a:p>
          <a:p>
            <a:pPr marL="228600" indent="-228600">
              <a:lnSpc>
                <a:spcPct val="90000"/>
              </a:lnSpc>
              <a:spcBef>
                <a:spcPts val="1000"/>
              </a:spcBef>
              <a:buFont typeface="Arial" panose="020B0604020202020204" pitchFamily="34" charset="0"/>
              <a:buChar char="•"/>
            </a:pPr>
            <a:r>
              <a:rPr lang="en-US" sz="1500" kern="100" dirty="0">
                <a:latin typeface="Calibri" panose="020F0502020204030204" pitchFamily="34" charset="0"/>
                <a:cs typeface="Times New Roman" panose="02020603050405020304" pitchFamily="18" charset="0"/>
              </a:rPr>
              <a:t>Client's Details (First Name, Middle Name, Last Name)</a:t>
            </a:r>
          </a:p>
          <a:p>
            <a:pPr marL="228600" indent="-228600">
              <a:lnSpc>
                <a:spcPct val="90000"/>
              </a:lnSpc>
              <a:spcBef>
                <a:spcPts val="1000"/>
              </a:spcBef>
              <a:buFont typeface="Arial" panose="020B0604020202020204" pitchFamily="34" charset="0"/>
              <a:buChar char="•"/>
            </a:pPr>
            <a:r>
              <a:rPr lang="en-US" sz="1500" kern="100" dirty="0">
                <a:latin typeface="Calibri" panose="020F0502020204030204" pitchFamily="34" charset="0"/>
                <a:cs typeface="Times New Roman" panose="02020603050405020304" pitchFamily="18" charset="0"/>
              </a:rPr>
              <a:t>Father's Name, Mother's Name</a:t>
            </a:r>
          </a:p>
          <a:p>
            <a:pPr marL="228600" indent="-228600">
              <a:lnSpc>
                <a:spcPct val="90000"/>
              </a:lnSpc>
              <a:spcBef>
                <a:spcPts val="1000"/>
              </a:spcBef>
              <a:buFont typeface="Arial" panose="020B0604020202020204" pitchFamily="34" charset="0"/>
              <a:buChar char="•"/>
            </a:pPr>
            <a:r>
              <a:rPr lang="en-US" sz="1500" kern="100" dirty="0">
                <a:latin typeface="Calibri" panose="020F0502020204030204" pitchFamily="34" charset="0"/>
                <a:cs typeface="Times New Roman" panose="02020603050405020304" pitchFamily="18" charset="0"/>
              </a:rPr>
              <a:t>Mobile Number, PAN, Email</a:t>
            </a:r>
          </a:p>
        </p:txBody>
      </p:sp>
      <p:pic>
        <p:nvPicPr>
          <p:cNvPr id="6" name="Picture 5">
            <a:extLst>
              <a:ext uri="{FF2B5EF4-FFF2-40B4-BE49-F238E27FC236}">
                <a16:creationId xmlns:a16="http://schemas.microsoft.com/office/drawing/2014/main" id="{39D88C7C-C8F3-1721-DB3C-893ED3B6EBA1}"/>
              </a:ext>
            </a:extLst>
          </p:cNvPr>
          <p:cNvPicPr>
            <a:picLocks noChangeAspect="1"/>
          </p:cNvPicPr>
          <p:nvPr/>
        </p:nvPicPr>
        <p:blipFill>
          <a:blip r:embed="rId3"/>
          <a:stretch>
            <a:fillRect/>
          </a:stretch>
        </p:blipFill>
        <p:spPr>
          <a:xfrm>
            <a:off x="436098" y="696213"/>
            <a:ext cx="8271804" cy="3500074"/>
          </a:xfrm>
          <a:prstGeom prst="rect">
            <a:avLst/>
          </a:prstGeom>
        </p:spPr>
      </p:pic>
    </p:spTree>
    <p:extLst>
      <p:ext uri="{BB962C8B-B14F-4D97-AF65-F5344CB8AC3E}">
        <p14:creationId xmlns:p14="http://schemas.microsoft.com/office/powerpoint/2010/main" val="3277728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B1F7A9-A711-B80E-73C9-A6DBBBDD01F7}"/>
              </a:ext>
            </a:extLst>
          </p:cNvPr>
          <p:cNvSpPr>
            <a:spLocks noGrp="1"/>
          </p:cNvSpPr>
          <p:nvPr>
            <p:ph type="title"/>
          </p:nvPr>
        </p:nvSpPr>
        <p:spPr/>
        <p:txBody>
          <a:bodyPr>
            <a:normAutofit fontScale="90000"/>
          </a:bodyPr>
          <a:lstStyle/>
          <a:p>
            <a:r>
              <a:rPr lang="en-IN" sz="1800" b="1" dirty="0">
                <a:effectLst/>
                <a:latin typeface="Calibri" panose="020F0502020204030204" pitchFamily="34" charset="0"/>
                <a:ea typeface="Calibri" panose="020F0502020204030204" pitchFamily="34" charset="0"/>
                <a:cs typeface="Times New Roman" panose="02020603050405020304" pitchFamily="18" charset="0"/>
              </a:rPr>
              <a:t>Stages for Adding a Minor Account</a:t>
            </a:r>
            <a:br>
              <a:rPr lang="en-IN" sz="1800" b="1" dirty="0">
                <a:effectLst/>
                <a:latin typeface="Calibri" panose="020F0502020204030204" pitchFamily="34" charset="0"/>
                <a:ea typeface="Calibri" panose="020F0502020204030204" pitchFamily="34" charset="0"/>
                <a:cs typeface="Times New Roman" panose="02020603050405020304" pitchFamily="18" charset="0"/>
              </a:rPr>
            </a:br>
            <a:r>
              <a:rPr lang="en-IN" sz="1800" b="1" dirty="0">
                <a:effectLst/>
                <a:latin typeface="Calibri" panose="020F0502020204030204" pitchFamily="34" charset="0"/>
                <a:ea typeface="Calibri" panose="020F0502020204030204" pitchFamily="34" charset="0"/>
                <a:cs typeface="Times New Roman" panose="02020603050405020304" pitchFamily="18" charset="0"/>
              </a:rPr>
              <a:t>Stage 1- </a:t>
            </a:r>
            <a:r>
              <a:rPr lang="en-US" b="1" dirty="0">
                <a:latin typeface="+mn-lt"/>
                <a:cs typeface="Calibri"/>
              </a:rPr>
              <a:t>General Details for Minor Page</a:t>
            </a:r>
            <a:endParaRPr lang="en-IN" b="1" dirty="0">
              <a:latin typeface="+mn-lt"/>
              <a:cs typeface="Calibri"/>
            </a:endParaRPr>
          </a:p>
        </p:txBody>
      </p:sp>
      <p:sp>
        <p:nvSpPr>
          <p:cNvPr id="3" name="TextBox 2">
            <a:extLst>
              <a:ext uri="{FF2B5EF4-FFF2-40B4-BE49-F238E27FC236}">
                <a16:creationId xmlns:a16="http://schemas.microsoft.com/office/drawing/2014/main" id="{FACE77C7-0CB5-CBA8-982C-D47A8ADBA0B7}"/>
              </a:ext>
            </a:extLst>
          </p:cNvPr>
          <p:cNvSpPr txBox="1"/>
          <p:nvPr/>
        </p:nvSpPr>
        <p:spPr>
          <a:xfrm>
            <a:off x="253746" y="4005776"/>
            <a:ext cx="10002685" cy="1308050"/>
          </a:xfrm>
          <a:prstGeom prst="rect">
            <a:avLst/>
          </a:prstGeom>
          <a:noFill/>
        </p:spPr>
        <p:txBody>
          <a:bodyPr wrap="square">
            <a:spAutoFit/>
          </a:bodyPr>
          <a:lstStyle/>
          <a:p>
            <a:pPr>
              <a:lnSpc>
                <a:spcPct val="90000"/>
              </a:lnSpc>
              <a:spcBef>
                <a:spcPts val="1000"/>
              </a:spcBef>
            </a:pPr>
            <a:r>
              <a:rPr lang="en-US" sz="1500" kern="100" dirty="0">
                <a:latin typeface="Calibri" panose="020F0502020204030204" pitchFamily="34" charset="0"/>
                <a:cs typeface="Times New Roman" panose="02020603050405020304" pitchFamily="18" charset="0"/>
              </a:rPr>
              <a:t>Enter Date of Birth, Gender, Marital Status, Citizenship, Residential Status </a:t>
            </a:r>
          </a:p>
          <a:p>
            <a:pPr marL="285750" indent="-285750">
              <a:lnSpc>
                <a:spcPct val="90000"/>
              </a:lnSpc>
              <a:spcBef>
                <a:spcPts val="1000"/>
              </a:spcBef>
              <a:buFont typeface="Wingdings" panose="05000000000000000000" pitchFamily="2" charset="2"/>
              <a:buChar char="Ø"/>
            </a:pPr>
            <a:r>
              <a:rPr lang="en-US" sz="1500" kern="100" dirty="0">
                <a:latin typeface="Calibri" panose="020F0502020204030204" pitchFamily="34" charset="0"/>
                <a:cs typeface="Times New Roman" panose="02020603050405020304" pitchFamily="18" charset="0"/>
              </a:rPr>
              <a:t>Tick the Checkboxes:</a:t>
            </a:r>
          </a:p>
          <a:p>
            <a:pPr marL="228600" indent="-228600">
              <a:lnSpc>
                <a:spcPct val="90000"/>
              </a:lnSpc>
              <a:spcBef>
                <a:spcPts val="1000"/>
              </a:spcBef>
              <a:buFont typeface="Arial" panose="020B0604020202020204" pitchFamily="34" charset="0"/>
              <a:buChar char="•"/>
            </a:pPr>
            <a:r>
              <a:rPr lang="en-US" sz="1500" kern="100" dirty="0">
                <a:latin typeface="Calibri" panose="020F0502020204030204" pitchFamily="34" charset="0"/>
                <a:cs typeface="Times New Roman" panose="02020603050405020304" pitchFamily="18" charset="0"/>
              </a:rPr>
              <a:t>Mobile Number belongs to</a:t>
            </a:r>
          </a:p>
          <a:p>
            <a:pPr marL="228600" indent="-228600">
              <a:lnSpc>
                <a:spcPct val="90000"/>
              </a:lnSpc>
              <a:spcBef>
                <a:spcPts val="1000"/>
              </a:spcBef>
              <a:buFont typeface="Arial" panose="020B0604020202020204" pitchFamily="34" charset="0"/>
              <a:buChar char="•"/>
            </a:pPr>
            <a:r>
              <a:rPr lang="en-US" sz="1500" kern="100" dirty="0">
                <a:latin typeface="Calibri" panose="020F0502020204030204" pitchFamily="34" charset="0"/>
                <a:cs typeface="Times New Roman" panose="02020603050405020304" pitchFamily="18" charset="0"/>
              </a:rPr>
              <a:t>Email belongs to and then Click Next.</a:t>
            </a:r>
          </a:p>
        </p:txBody>
      </p:sp>
      <p:pic>
        <p:nvPicPr>
          <p:cNvPr id="5" name="Picture 4">
            <a:extLst>
              <a:ext uri="{FF2B5EF4-FFF2-40B4-BE49-F238E27FC236}">
                <a16:creationId xmlns:a16="http://schemas.microsoft.com/office/drawing/2014/main" id="{8E13CBDE-DFB7-04B0-D5AB-69F51352D9E6}"/>
              </a:ext>
            </a:extLst>
          </p:cNvPr>
          <p:cNvPicPr>
            <a:picLocks noChangeAspect="1"/>
          </p:cNvPicPr>
          <p:nvPr/>
        </p:nvPicPr>
        <p:blipFill>
          <a:blip r:embed="rId3"/>
          <a:stretch>
            <a:fillRect/>
          </a:stretch>
        </p:blipFill>
        <p:spPr>
          <a:xfrm>
            <a:off x="126873" y="1206910"/>
            <a:ext cx="8890254" cy="1881283"/>
          </a:xfrm>
          <a:prstGeom prst="rect">
            <a:avLst/>
          </a:prstGeom>
        </p:spPr>
      </p:pic>
    </p:spTree>
    <p:extLst>
      <p:ext uri="{BB962C8B-B14F-4D97-AF65-F5344CB8AC3E}">
        <p14:creationId xmlns:p14="http://schemas.microsoft.com/office/powerpoint/2010/main" val="3344426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94768E5-39CD-0644-A6BD-E8684942A29F}"/>
              </a:ext>
            </a:extLst>
          </p:cNvPr>
          <p:cNvSpPr>
            <a:spLocks noGrp="1"/>
          </p:cNvSpPr>
          <p:nvPr>
            <p:ph type="title"/>
          </p:nvPr>
        </p:nvSpPr>
        <p:spPr>
          <a:xfrm>
            <a:off x="253746" y="239013"/>
            <a:ext cx="8003989" cy="457200"/>
          </a:xfrm>
        </p:spPr>
        <p:txBody>
          <a:bodyPr>
            <a:normAutofit fontScale="90000"/>
          </a:bodyPr>
          <a:lstStyle/>
          <a:p>
            <a:r>
              <a:rPr lang="en-IN" sz="1800" b="1" kern="100" dirty="0">
                <a:effectLst/>
                <a:latin typeface="Calibri" panose="020F0502020204030204" pitchFamily="34" charset="0"/>
                <a:ea typeface="Calibri" panose="020F0502020204030204" pitchFamily="34" charset="0"/>
                <a:cs typeface="Times New Roman" panose="02020603050405020304" pitchFamily="18" charset="0"/>
              </a:rPr>
              <a:t>Stage 2: Address Details </a:t>
            </a:r>
            <a:r>
              <a:rPr lang="en-US" b="1" dirty="0">
                <a:latin typeface="+mn-lt"/>
                <a:cs typeface="Calibri"/>
              </a:rPr>
              <a:t>Page</a:t>
            </a:r>
            <a:br>
              <a:rPr lang="en-IN"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IN" b="1" dirty="0">
              <a:latin typeface="Calibri" panose="020F0502020204030204" pitchFamily="34" charset="0"/>
              <a:cs typeface="Calibri"/>
            </a:endParaRPr>
          </a:p>
        </p:txBody>
      </p:sp>
      <p:sp>
        <p:nvSpPr>
          <p:cNvPr id="11" name="Content Placeholder 10">
            <a:extLst>
              <a:ext uri="{FF2B5EF4-FFF2-40B4-BE49-F238E27FC236}">
                <a16:creationId xmlns:a16="http://schemas.microsoft.com/office/drawing/2014/main" id="{7FCDE045-922F-0BD7-5CAB-6F053245CCCB}"/>
              </a:ext>
            </a:extLst>
          </p:cNvPr>
          <p:cNvSpPr>
            <a:spLocks noGrp="1"/>
          </p:cNvSpPr>
          <p:nvPr>
            <p:ph sz="half" idx="2"/>
          </p:nvPr>
        </p:nvSpPr>
        <p:spPr>
          <a:xfrm>
            <a:off x="482854" y="4507515"/>
            <a:ext cx="8407400" cy="1426560"/>
          </a:xfrm>
        </p:spPr>
        <p:txBody>
          <a:bodyPr vert="horz" lIns="91440" tIns="45720" rIns="91440" bIns="45720" rtlCol="0" anchor="t">
            <a:normAutofit fontScale="77500" lnSpcReduction="20000"/>
          </a:bodyPr>
          <a:lstStyle/>
          <a:p>
            <a:pPr>
              <a:lnSpc>
                <a:spcPct val="110000"/>
              </a:lnSpc>
              <a:spcAft>
                <a:spcPts val="1000"/>
              </a:spcAft>
              <a:buSzPts val="1000"/>
              <a:tabLst>
                <a:tab pos="457200" algn="l"/>
              </a:tabLst>
            </a:pPr>
            <a:r>
              <a:rPr lang="en-IN" sz="1600" kern="100" dirty="0">
                <a:solidFill>
                  <a:schemeClr val="tx1"/>
                </a:solidFill>
                <a:latin typeface="Calibri" panose="020F0502020204030204" pitchFamily="34" charset="0"/>
                <a:cs typeface="Times New Roman" panose="02020603050405020304" pitchFamily="18" charset="0"/>
              </a:rPr>
              <a:t>Enter complete address information of Minor</a:t>
            </a:r>
          </a:p>
          <a:p>
            <a:pPr>
              <a:lnSpc>
                <a:spcPct val="110000"/>
              </a:lnSpc>
              <a:spcAft>
                <a:spcPts val="1000"/>
              </a:spcAft>
              <a:buSzPts val="1000"/>
              <a:tabLst>
                <a:tab pos="457200" algn="l"/>
              </a:tabLst>
            </a:pPr>
            <a:r>
              <a:rPr lang="en-IN" sz="1600" kern="100" dirty="0">
                <a:solidFill>
                  <a:schemeClr val="tx1"/>
                </a:solidFill>
                <a:latin typeface="Calibri" panose="020F0502020204030204" pitchFamily="34" charset="0"/>
                <a:cs typeface="Times New Roman" panose="02020603050405020304" pitchFamily="18" charset="0"/>
              </a:rPr>
              <a:t>Select One Proof of Address from the drop-down if selecting the Aadhaar card enter the last 4 digits of the Aadhar number as proof </a:t>
            </a:r>
          </a:p>
          <a:p>
            <a:pPr>
              <a:lnSpc>
                <a:spcPct val="110000"/>
              </a:lnSpc>
              <a:spcAft>
                <a:spcPts val="1000"/>
              </a:spcAft>
              <a:buSzPts val="1000"/>
              <a:tabLst>
                <a:tab pos="457200" algn="l"/>
              </a:tabLst>
            </a:pPr>
            <a:r>
              <a:rPr lang="en-IN" sz="1600" kern="100" dirty="0">
                <a:solidFill>
                  <a:schemeClr val="tx1"/>
                </a:solidFill>
                <a:latin typeface="Calibri" panose="020F0502020204030204" pitchFamily="34" charset="0"/>
                <a:cs typeface="Times New Roman" panose="02020603050405020304" pitchFamily="18" charset="0"/>
              </a:rPr>
              <a:t>Select the Issuing authority from the drop-down, select the issue date and expiry date, and then Click Next.</a:t>
            </a:r>
          </a:p>
          <a:p>
            <a:pPr>
              <a:lnSpc>
                <a:spcPct val="110000"/>
              </a:lnSpc>
              <a:spcAft>
                <a:spcPts val="1000"/>
              </a:spcAft>
              <a:buSzPts val="1000"/>
              <a:tabLst>
                <a:tab pos="457200" algn="l"/>
              </a:tabLst>
            </a:pPr>
            <a:endParaRPr lang="en-US" sz="1600" dirty="0">
              <a:solidFill>
                <a:srgbClr val="000000"/>
              </a:solidFill>
            </a:endParaRPr>
          </a:p>
        </p:txBody>
      </p:sp>
      <p:pic>
        <p:nvPicPr>
          <p:cNvPr id="6" name="Picture 5">
            <a:extLst>
              <a:ext uri="{FF2B5EF4-FFF2-40B4-BE49-F238E27FC236}">
                <a16:creationId xmlns:a16="http://schemas.microsoft.com/office/drawing/2014/main" id="{A433B1B9-7890-8BB2-8FED-D75EE092802B}"/>
              </a:ext>
            </a:extLst>
          </p:cNvPr>
          <p:cNvPicPr>
            <a:picLocks noChangeAspect="1"/>
          </p:cNvPicPr>
          <p:nvPr/>
        </p:nvPicPr>
        <p:blipFill>
          <a:blip r:embed="rId2"/>
          <a:stretch>
            <a:fillRect/>
          </a:stretch>
        </p:blipFill>
        <p:spPr>
          <a:xfrm>
            <a:off x="482854" y="696213"/>
            <a:ext cx="8407400" cy="3517190"/>
          </a:xfrm>
          <a:prstGeom prst="rect">
            <a:avLst/>
          </a:prstGeom>
        </p:spPr>
      </p:pic>
    </p:spTree>
    <p:extLst>
      <p:ext uri="{BB962C8B-B14F-4D97-AF65-F5344CB8AC3E}">
        <p14:creationId xmlns:p14="http://schemas.microsoft.com/office/powerpoint/2010/main" val="430612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EFC0A9D6-D9B5-15D0-86B6-9576E9C433AF}"/>
              </a:ext>
            </a:extLst>
          </p:cNvPr>
          <p:cNvSpPr>
            <a:spLocks noGrp="1"/>
          </p:cNvSpPr>
          <p:nvPr>
            <p:ph sz="half" idx="1"/>
          </p:nvPr>
        </p:nvSpPr>
        <p:spPr>
          <a:xfrm>
            <a:off x="418421" y="3772381"/>
            <a:ext cx="8091518" cy="1608649"/>
          </a:xfrm>
        </p:spPr>
        <p:txBody>
          <a:bodyPr vert="horz" lIns="91440" tIns="45720" rIns="91440" bIns="45720" rtlCol="0" anchor="t">
            <a:normAutofit fontScale="92500" lnSpcReduction="20000"/>
          </a:bodyPr>
          <a:lstStyle/>
          <a:p>
            <a:pPr lvl="0">
              <a:lnSpc>
                <a:spcPct val="110000"/>
              </a:lnSpc>
              <a:spcAft>
                <a:spcPts val="1000"/>
              </a:spcAft>
              <a:buSzPts val="1000"/>
              <a:tabLst>
                <a:tab pos="457200" algn="l"/>
              </a:tabLst>
            </a:pPr>
            <a:r>
              <a:rPr lang="en-IN" sz="1600" kern="100" dirty="0">
                <a:solidFill>
                  <a:schemeClr val="tx1"/>
                </a:solidFill>
                <a:latin typeface="Calibri" panose="020F0502020204030204" pitchFamily="34" charset="0"/>
                <a:cs typeface="Times New Roman" panose="02020603050405020304" pitchFamily="18" charset="0"/>
              </a:rPr>
              <a:t>Provide financial information for the minor.</a:t>
            </a:r>
          </a:p>
          <a:p>
            <a:pPr lvl="0">
              <a:lnSpc>
                <a:spcPct val="110000"/>
              </a:lnSpc>
              <a:spcAft>
                <a:spcPts val="1000"/>
              </a:spcAft>
              <a:buSzPts val="1000"/>
              <a:tabLst>
                <a:tab pos="457200" algn="l"/>
              </a:tabLst>
            </a:pPr>
            <a:r>
              <a:rPr lang="en-IN" sz="1600" kern="100" dirty="0">
                <a:solidFill>
                  <a:schemeClr val="tx1"/>
                </a:solidFill>
                <a:latin typeface="Calibri" panose="020F0502020204030204" pitchFamily="34" charset="0"/>
                <a:cs typeface="Times New Roman" panose="02020603050405020304" pitchFamily="18" charset="0"/>
              </a:rPr>
              <a:t>Fields:- Income, Occupation, Bank Name, Bank Account Type, Bank Account Number, IFSC, MICR, Segments (DP Tariff: BSDA, NON-BSDA, Lifetime AMC), Brokerage</a:t>
            </a:r>
          </a:p>
          <a:p>
            <a:pPr>
              <a:lnSpc>
                <a:spcPct val="110000"/>
              </a:lnSpc>
              <a:spcAft>
                <a:spcPts val="1000"/>
              </a:spcAft>
              <a:buSzPts val="1000"/>
              <a:tabLst>
                <a:tab pos="457200" algn="l"/>
              </a:tabLst>
            </a:pPr>
            <a:r>
              <a:rPr lang="en-IN" sz="1600" kern="100" dirty="0">
                <a:solidFill>
                  <a:schemeClr val="tx1"/>
                </a:solidFill>
                <a:latin typeface="Calibri" panose="020F0502020204030204" pitchFamily="34" charset="0"/>
                <a:cs typeface="Times New Roman" panose="02020603050405020304" pitchFamily="18" charset="0"/>
              </a:rPr>
              <a:t>Click on Next</a:t>
            </a:r>
          </a:p>
          <a:p>
            <a:pPr lvl="0">
              <a:lnSpc>
                <a:spcPct val="115000"/>
              </a:lnSpc>
              <a:spcAft>
                <a:spcPts val="1000"/>
              </a:spcAft>
              <a:buSzPts val="1000"/>
              <a:buFont typeface="Wingdings" panose="05000000000000000000" pitchFamily="2" charset="2"/>
              <a:buChar char="Ø"/>
              <a:tabLst>
                <a:tab pos="457200" algn="l"/>
              </a:tabLst>
            </a:pPr>
            <a:endParaRPr lang="en-IN" sz="1600" dirty="0">
              <a:solidFill>
                <a:srgbClr val="000000"/>
              </a:solidFill>
            </a:endParaRPr>
          </a:p>
        </p:txBody>
      </p:sp>
      <p:sp>
        <p:nvSpPr>
          <p:cNvPr id="4" name="Title 3">
            <a:extLst>
              <a:ext uri="{FF2B5EF4-FFF2-40B4-BE49-F238E27FC236}">
                <a16:creationId xmlns:a16="http://schemas.microsoft.com/office/drawing/2014/main" id="{EA56D935-91A2-575B-29F0-E68CC6F7C202}"/>
              </a:ext>
            </a:extLst>
          </p:cNvPr>
          <p:cNvSpPr>
            <a:spLocks noGrp="1"/>
          </p:cNvSpPr>
          <p:nvPr>
            <p:ph type="title"/>
          </p:nvPr>
        </p:nvSpPr>
        <p:spPr/>
        <p:txBody>
          <a:bodyPr>
            <a:normAutofit/>
          </a:bodyPr>
          <a:lstStyle/>
          <a:p>
            <a:pPr>
              <a:lnSpc>
                <a:spcPct val="115000"/>
              </a:lnSpc>
              <a:spcAft>
                <a:spcPts val="1000"/>
              </a:spcAft>
            </a:pPr>
            <a:r>
              <a:rPr lang="en-IN" sz="1800" b="1" kern="100" dirty="0">
                <a:effectLst/>
                <a:latin typeface="Calibri" panose="020F0502020204030204" pitchFamily="34" charset="0"/>
                <a:ea typeface="Calibri" panose="020F0502020204030204" pitchFamily="34" charset="0"/>
                <a:cs typeface="Times New Roman" panose="02020603050405020304" pitchFamily="18" charset="0"/>
              </a:rPr>
              <a:t>Stage 3: Financial Details Page</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id="{79036DD4-2513-842F-6FDA-E2A5D9217890}"/>
              </a:ext>
            </a:extLst>
          </p:cNvPr>
          <p:cNvPicPr>
            <a:picLocks noChangeAspect="1"/>
          </p:cNvPicPr>
          <p:nvPr/>
        </p:nvPicPr>
        <p:blipFill>
          <a:blip r:embed="rId4"/>
          <a:stretch>
            <a:fillRect/>
          </a:stretch>
        </p:blipFill>
        <p:spPr>
          <a:xfrm>
            <a:off x="249609" y="696213"/>
            <a:ext cx="8644782" cy="2904798"/>
          </a:xfrm>
          <a:prstGeom prst="rect">
            <a:avLst/>
          </a:prstGeom>
        </p:spPr>
      </p:pic>
    </p:spTree>
    <p:extLst>
      <p:ext uri="{BB962C8B-B14F-4D97-AF65-F5344CB8AC3E}">
        <p14:creationId xmlns:p14="http://schemas.microsoft.com/office/powerpoint/2010/main" val="2895455886"/>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B24A39BE-3BC7-1CC1-62CC-DDB593A5EE69}"/>
              </a:ext>
            </a:extLst>
          </p:cNvPr>
          <p:cNvSpPr>
            <a:spLocks noGrp="1"/>
          </p:cNvSpPr>
          <p:nvPr>
            <p:ph sz="half" idx="1"/>
          </p:nvPr>
        </p:nvSpPr>
        <p:spPr>
          <a:xfrm>
            <a:off x="321398" y="3943829"/>
            <a:ext cx="8501203" cy="1689475"/>
          </a:xfrm>
        </p:spPr>
        <p:txBody>
          <a:bodyPr vert="horz" lIns="91440" tIns="45720" rIns="91440" bIns="45720" rtlCol="0" anchor="t">
            <a:normAutofit/>
          </a:bodyPr>
          <a:lstStyle/>
          <a:p>
            <a:r>
              <a:rPr lang="en-US" sz="1500" kern="100" dirty="0">
                <a:solidFill>
                  <a:schemeClr val="tx1"/>
                </a:solidFill>
                <a:latin typeface="Calibri" panose="020F0502020204030204" pitchFamily="34" charset="0"/>
                <a:cs typeface="Times New Roman" panose="02020603050405020304" pitchFamily="18" charset="0"/>
              </a:rPr>
              <a:t>The checkbox of Other Important details is by default ticked</a:t>
            </a:r>
          </a:p>
          <a:p>
            <a:r>
              <a:rPr lang="en-IN" sz="1500" kern="100" dirty="0">
                <a:solidFill>
                  <a:schemeClr val="tx1"/>
                </a:solidFill>
                <a:latin typeface="Calibri" panose="020F0502020204030204" pitchFamily="34" charset="0"/>
                <a:cs typeface="Times New Roman" panose="02020603050405020304" pitchFamily="18" charset="0"/>
              </a:rPr>
              <a:t>Fill in additional necessary details/Fields.</a:t>
            </a:r>
            <a:endParaRPr lang="en-US" sz="1500" kern="100" dirty="0">
              <a:solidFill>
                <a:schemeClr val="tx1"/>
              </a:solidFill>
              <a:latin typeface="Calibri" panose="020F0502020204030204" pitchFamily="34" charset="0"/>
              <a:cs typeface="Times New Roman" panose="02020603050405020304" pitchFamily="18" charset="0"/>
            </a:endParaRPr>
          </a:p>
          <a:p>
            <a:r>
              <a:rPr lang="en-US" sz="1500" kern="100" dirty="0">
                <a:solidFill>
                  <a:schemeClr val="tx1"/>
                </a:solidFill>
                <a:latin typeface="Calibri" panose="020F0502020204030204" pitchFamily="34" charset="0"/>
                <a:cs typeface="Times New Roman" panose="02020603050405020304" pitchFamily="18" charset="0"/>
              </a:rPr>
              <a:t>Fields:- Select Receive annual report from the drop-down, PEP Flagging, Running account authorization, and number of experience</a:t>
            </a:r>
          </a:p>
          <a:p>
            <a:r>
              <a:rPr lang="en-US" sz="1500" kern="100" dirty="0">
                <a:solidFill>
                  <a:schemeClr val="tx1"/>
                </a:solidFill>
                <a:latin typeface="Calibri" panose="020F0502020204030204" pitchFamily="34" charset="0"/>
                <a:cs typeface="Times New Roman" panose="02020603050405020304" pitchFamily="18" charset="0"/>
              </a:rPr>
              <a:t>Click on next</a:t>
            </a:r>
            <a:endParaRPr lang="en-IN" sz="1500" kern="100" dirty="0">
              <a:solidFill>
                <a:schemeClr val="tx1"/>
              </a:solidFill>
              <a:latin typeface="Calibri" panose="020F0502020204030204" pitchFamily="34" charset="0"/>
              <a:cs typeface="Times New Roman" panose="02020603050405020304" pitchFamily="18" charset="0"/>
            </a:endParaRPr>
          </a:p>
        </p:txBody>
      </p:sp>
      <p:sp>
        <p:nvSpPr>
          <p:cNvPr id="4" name="Title 3">
            <a:extLst>
              <a:ext uri="{FF2B5EF4-FFF2-40B4-BE49-F238E27FC236}">
                <a16:creationId xmlns:a16="http://schemas.microsoft.com/office/drawing/2014/main" id="{2C80371F-630E-8820-52C3-AF3827850796}"/>
              </a:ext>
            </a:extLst>
          </p:cNvPr>
          <p:cNvSpPr>
            <a:spLocks noGrp="1"/>
          </p:cNvSpPr>
          <p:nvPr>
            <p:ph type="title"/>
          </p:nvPr>
        </p:nvSpPr>
        <p:spPr/>
        <p:txBody>
          <a:bodyPr>
            <a:normAutofit/>
          </a:bodyPr>
          <a:lstStyle/>
          <a:p>
            <a:pPr>
              <a:lnSpc>
                <a:spcPct val="115000"/>
              </a:lnSpc>
              <a:spcAft>
                <a:spcPts val="1000"/>
              </a:spcAft>
            </a:pPr>
            <a:r>
              <a:rPr lang="en-IN" sz="1800" b="1" kern="100" dirty="0">
                <a:effectLst/>
                <a:latin typeface="Calibri" panose="020F0502020204030204" pitchFamily="34" charset="0"/>
                <a:ea typeface="Calibri" panose="020F0502020204030204" pitchFamily="34" charset="0"/>
                <a:cs typeface="Times New Roman" panose="02020603050405020304" pitchFamily="18" charset="0"/>
              </a:rPr>
              <a:t>Stage 4: Other Important Details Page</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id="{872A23FE-27B1-ACD5-6518-3FB0931A3A75}"/>
              </a:ext>
            </a:extLst>
          </p:cNvPr>
          <p:cNvPicPr>
            <a:picLocks noChangeAspect="1"/>
          </p:cNvPicPr>
          <p:nvPr/>
        </p:nvPicPr>
        <p:blipFill>
          <a:blip r:embed="rId4"/>
          <a:stretch>
            <a:fillRect/>
          </a:stretch>
        </p:blipFill>
        <p:spPr>
          <a:xfrm>
            <a:off x="249920" y="786848"/>
            <a:ext cx="8644160" cy="2642152"/>
          </a:xfrm>
          <a:prstGeom prst="rect">
            <a:avLst/>
          </a:prstGeom>
        </p:spPr>
      </p:pic>
    </p:spTree>
    <p:extLst>
      <p:ext uri="{BB962C8B-B14F-4D97-AF65-F5344CB8AC3E}">
        <p14:creationId xmlns:p14="http://schemas.microsoft.com/office/powerpoint/2010/main" val="716887793"/>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E831C93-138A-47BE-DBC7-E73EFDB23B3C}"/>
              </a:ext>
            </a:extLst>
          </p:cNvPr>
          <p:cNvSpPr>
            <a:spLocks noGrp="1"/>
          </p:cNvSpPr>
          <p:nvPr>
            <p:ph type="title"/>
          </p:nvPr>
        </p:nvSpPr>
        <p:spPr/>
        <p:txBody>
          <a:bodyPr>
            <a:normAutofit/>
          </a:bodyPr>
          <a:lstStyle/>
          <a:p>
            <a:pPr>
              <a:lnSpc>
                <a:spcPct val="115000"/>
              </a:lnSpc>
              <a:spcAft>
                <a:spcPts val="1000"/>
              </a:spcAft>
            </a:pPr>
            <a:r>
              <a:rPr lang="en-IN" sz="1800" b="1" kern="100" dirty="0">
                <a:effectLst/>
                <a:latin typeface="Calibri" panose="020F0502020204030204" pitchFamily="34" charset="0"/>
                <a:ea typeface="Calibri" panose="020F0502020204030204" pitchFamily="34" charset="0"/>
                <a:cs typeface="Times New Roman" panose="02020603050405020304" pitchFamily="18" charset="0"/>
              </a:rPr>
              <a:t>Stage 5: Guardian Details Page</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Content Placeholder 8">
            <a:extLst>
              <a:ext uri="{FF2B5EF4-FFF2-40B4-BE49-F238E27FC236}">
                <a16:creationId xmlns:a16="http://schemas.microsoft.com/office/drawing/2014/main" id="{070D7BED-C714-5C43-C51B-AB6E5F2F3603}"/>
              </a:ext>
            </a:extLst>
          </p:cNvPr>
          <p:cNvSpPr>
            <a:spLocks noGrp="1"/>
          </p:cNvSpPr>
          <p:nvPr>
            <p:ph sz="half" idx="2"/>
          </p:nvPr>
        </p:nvSpPr>
        <p:spPr>
          <a:xfrm>
            <a:off x="253746" y="4515288"/>
            <a:ext cx="11394303" cy="2462288"/>
          </a:xfrm>
        </p:spPr>
        <p:txBody>
          <a:bodyPr vert="horz" lIns="91440" tIns="45720" rIns="91440" bIns="45720" rtlCol="0" anchor="t">
            <a:normAutofit/>
          </a:bodyPr>
          <a:lstStyle/>
          <a:p>
            <a:pPr marL="342900" indent="-342900">
              <a:lnSpc>
                <a:spcPct val="115000"/>
              </a:lnSpc>
              <a:spcAft>
                <a:spcPts val="1000"/>
              </a:spcAft>
              <a:buSzPts val="1000"/>
              <a:buFont typeface="Symbol" panose="05050102010706020507" pitchFamily="18" charset="2"/>
              <a:buChar char=""/>
              <a:tabLst>
                <a:tab pos="457200" algn="l"/>
              </a:tabLst>
            </a:pPr>
            <a:r>
              <a:rPr lang="en-IN" sz="1600" kern="100" dirty="0">
                <a:solidFill>
                  <a:schemeClr val="tx1"/>
                </a:solidFill>
                <a:latin typeface="Calibri" panose="020F0502020204030204" pitchFamily="34" charset="0"/>
                <a:cs typeface="Times New Roman" panose="02020603050405020304" pitchFamily="18" charset="0"/>
              </a:rPr>
              <a:t>Enter guardian information.</a:t>
            </a:r>
          </a:p>
          <a:p>
            <a:pPr marL="342900" indent="-342900">
              <a:lnSpc>
                <a:spcPct val="115000"/>
              </a:lnSpc>
              <a:spcAft>
                <a:spcPts val="1000"/>
              </a:spcAft>
              <a:buSzPts val="1000"/>
              <a:buFont typeface="Symbol" panose="05050102010706020507" pitchFamily="18" charset="2"/>
              <a:buChar char=""/>
              <a:tabLst>
                <a:tab pos="457200" algn="l"/>
              </a:tabLst>
            </a:pPr>
            <a:r>
              <a:rPr lang="en-IN" sz="1600" kern="100" dirty="0">
                <a:solidFill>
                  <a:schemeClr val="tx1"/>
                </a:solidFill>
                <a:latin typeface="Calibri" panose="020F0502020204030204" pitchFamily="34" charset="0"/>
                <a:cs typeface="Times New Roman" panose="02020603050405020304" pitchFamily="18" charset="0"/>
              </a:rPr>
              <a:t>Father's/Husband's Details, Mother's Details</a:t>
            </a:r>
          </a:p>
          <a:p>
            <a:pPr marL="342900" indent="-342900">
              <a:lnSpc>
                <a:spcPct val="115000"/>
              </a:lnSpc>
              <a:spcAft>
                <a:spcPts val="1000"/>
              </a:spcAft>
              <a:buSzPts val="1000"/>
              <a:buFont typeface="Symbol" panose="05050102010706020507" pitchFamily="18" charset="2"/>
              <a:buChar char=""/>
              <a:tabLst>
                <a:tab pos="457200" algn="l"/>
              </a:tabLst>
            </a:pPr>
            <a:r>
              <a:rPr lang="en-IN" sz="1600" kern="100" dirty="0">
                <a:solidFill>
                  <a:schemeClr val="tx1"/>
                </a:solidFill>
                <a:latin typeface="Calibri" panose="020F0502020204030204" pitchFamily="34" charset="0"/>
                <a:cs typeface="Times New Roman" panose="02020603050405020304" pitchFamily="18" charset="0"/>
              </a:rPr>
              <a:t>Client's Prefix, First Name, Middle Name, Last Name</a:t>
            </a:r>
          </a:p>
          <a:p>
            <a:pPr marL="342900" indent="-342900">
              <a:lnSpc>
                <a:spcPct val="115000"/>
              </a:lnSpc>
              <a:spcAft>
                <a:spcPts val="1000"/>
              </a:spcAft>
              <a:buSzPts val="1000"/>
              <a:buFont typeface="Symbol" panose="05050102010706020507" pitchFamily="18" charset="2"/>
              <a:buChar char=""/>
              <a:tabLst>
                <a:tab pos="457200" algn="l"/>
              </a:tabLst>
            </a:pPr>
            <a:r>
              <a:rPr lang="en-US" sz="1600" kern="100" dirty="0">
                <a:solidFill>
                  <a:schemeClr val="tx1"/>
                </a:solidFill>
                <a:latin typeface="Calibri" panose="020F0502020204030204" pitchFamily="34" charset="0"/>
                <a:cs typeface="Times New Roman" panose="02020603050405020304" pitchFamily="18" charset="0"/>
              </a:rPr>
              <a:t>Mobile number, PAN, Email.</a:t>
            </a:r>
            <a:endParaRPr lang="en-US" sz="1600" dirty="0">
              <a:solidFill>
                <a:srgbClr val="000000"/>
              </a:solidFill>
            </a:endParaRPr>
          </a:p>
          <a:p>
            <a:pPr>
              <a:lnSpc>
                <a:spcPct val="100000"/>
              </a:lnSpc>
            </a:pPr>
            <a:endParaRPr lang="en-IN" sz="1600" dirty="0">
              <a:solidFill>
                <a:srgbClr val="000000"/>
              </a:solidFill>
            </a:endParaRPr>
          </a:p>
          <a:p>
            <a:pPr>
              <a:lnSpc>
                <a:spcPct val="100000"/>
              </a:lnSpc>
            </a:pPr>
            <a:endParaRPr lang="en-IN" sz="1600" dirty="0">
              <a:solidFill>
                <a:srgbClr val="000000"/>
              </a:solidFill>
            </a:endParaRPr>
          </a:p>
          <a:p>
            <a:pPr>
              <a:lnSpc>
                <a:spcPct val="100000"/>
              </a:lnSpc>
            </a:pPr>
            <a:endParaRPr lang="en-US" sz="1600" dirty="0">
              <a:solidFill>
                <a:srgbClr val="000000"/>
              </a:solidFill>
            </a:endParaRPr>
          </a:p>
        </p:txBody>
      </p:sp>
      <p:pic>
        <p:nvPicPr>
          <p:cNvPr id="3" name="Picture 2">
            <a:extLst>
              <a:ext uri="{FF2B5EF4-FFF2-40B4-BE49-F238E27FC236}">
                <a16:creationId xmlns:a16="http://schemas.microsoft.com/office/drawing/2014/main" id="{5D0AF7C4-D42E-4BA0-E245-5741CD43B5C4}"/>
              </a:ext>
            </a:extLst>
          </p:cNvPr>
          <p:cNvPicPr>
            <a:picLocks noChangeAspect="1"/>
          </p:cNvPicPr>
          <p:nvPr/>
        </p:nvPicPr>
        <p:blipFill>
          <a:blip r:embed="rId2"/>
          <a:stretch>
            <a:fillRect/>
          </a:stretch>
        </p:blipFill>
        <p:spPr>
          <a:xfrm>
            <a:off x="253746" y="696213"/>
            <a:ext cx="8665698" cy="3673088"/>
          </a:xfrm>
          <a:prstGeom prst="rect">
            <a:avLst/>
          </a:prstGeom>
        </p:spPr>
      </p:pic>
    </p:spTree>
    <p:extLst>
      <p:ext uri="{BB962C8B-B14F-4D97-AF65-F5344CB8AC3E}">
        <p14:creationId xmlns:p14="http://schemas.microsoft.com/office/powerpoint/2010/main" val="37951981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E831C93-138A-47BE-DBC7-E73EFDB23B3C}"/>
              </a:ext>
            </a:extLst>
          </p:cNvPr>
          <p:cNvSpPr>
            <a:spLocks noGrp="1"/>
          </p:cNvSpPr>
          <p:nvPr>
            <p:ph type="title"/>
          </p:nvPr>
        </p:nvSpPr>
        <p:spPr/>
        <p:txBody>
          <a:bodyPr>
            <a:normAutofit/>
          </a:bodyPr>
          <a:lstStyle/>
          <a:p>
            <a:pPr>
              <a:lnSpc>
                <a:spcPct val="115000"/>
              </a:lnSpc>
              <a:spcAft>
                <a:spcPts val="1000"/>
              </a:spcAft>
            </a:pPr>
            <a:r>
              <a:rPr lang="en-IN" sz="1800" b="1" kern="100" dirty="0">
                <a:effectLst/>
                <a:latin typeface="Calibri" panose="020F0502020204030204" pitchFamily="34" charset="0"/>
                <a:ea typeface="Calibri" panose="020F0502020204030204" pitchFamily="34" charset="0"/>
                <a:cs typeface="Times New Roman" panose="02020603050405020304" pitchFamily="18" charset="0"/>
              </a:rPr>
              <a:t>Stage 5: Guardian Details Page</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Content Placeholder 8">
            <a:extLst>
              <a:ext uri="{FF2B5EF4-FFF2-40B4-BE49-F238E27FC236}">
                <a16:creationId xmlns:a16="http://schemas.microsoft.com/office/drawing/2014/main" id="{070D7BED-C714-5C43-C51B-AB6E5F2F3603}"/>
              </a:ext>
            </a:extLst>
          </p:cNvPr>
          <p:cNvSpPr>
            <a:spLocks noGrp="1"/>
          </p:cNvSpPr>
          <p:nvPr>
            <p:ph sz="half" idx="2"/>
          </p:nvPr>
        </p:nvSpPr>
        <p:spPr>
          <a:xfrm>
            <a:off x="253746" y="3429000"/>
            <a:ext cx="11394303" cy="2462288"/>
          </a:xfrm>
        </p:spPr>
        <p:txBody>
          <a:bodyPr vert="horz" lIns="91440" tIns="45720" rIns="91440" bIns="45720" rtlCol="0" anchor="t">
            <a:normAutofit/>
          </a:bodyPr>
          <a:lstStyle/>
          <a:p>
            <a:pPr>
              <a:lnSpc>
                <a:spcPct val="115000"/>
              </a:lnSpc>
              <a:spcAft>
                <a:spcPts val="1000"/>
              </a:spcAft>
              <a:buSzPts val="1000"/>
              <a:tabLst>
                <a:tab pos="457200" algn="l"/>
              </a:tabLst>
            </a:pPr>
            <a:r>
              <a:rPr lang="en-IN" sz="1600" kern="100" dirty="0">
                <a:solidFill>
                  <a:schemeClr val="tx1"/>
                </a:solidFill>
                <a:latin typeface="Calibri" panose="020F0502020204030204" pitchFamily="34" charset="0"/>
                <a:cs typeface="Times New Roman" panose="02020603050405020304" pitchFamily="18" charset="0"/>
              </a:rPr>
              <a:t>Date of Birth, Gender, Marital Status, Citizenship and Residential status</a:t>
            </a:r>
            <a:endParaRPr lang="en-US" sz="1600" kern="100" dirty="0">
              <a:solidFill>
                <a:schemeClr val="tx1"/>
              </a:solidFill>
              <a:latin typeface="Calibri" panose="020F0502020204030204" pitchFamily="34" charset="0"/>
              <a:cs typeface="Times New Roman" panose="02020603050405020304" pitchFamily="18" charset="0"/>
            </a:endParaRPr>
          </a:p>
          <a:p>
            <a:pPr marL="342900" indent="-342900">
              <a:lnSpc>
                <a:spcPct val="115000"/>
              </a:lnSpc>
              <a:spcAft>
                <a:spcPts val="1000"/>
              </a:spcAft>
              <a:buSzPts val="1000"/>
              <a:buFont typeface="Symbol" panose="05050102010706020507" pitchFamily="18" charset="2"/>
              <a:buChar char=""/>
              <a:tabLst>
                <a:tab pos="457200" algn="l"/>
              </a:tabLst>
            </a:pPr>
            <a:r>
              <a:rPr lang="en-US" sz="1600" kern="100" dirty="0">
                <a:solidFill>
                  <a:schemeClr val="tx1"/>
                </a:solidFill>
                <a:latin typeface="Calibri" panose="020F0502020204030204" pitchFamily="34" charset="0"/>
                <a:cs typeface="Times New Roman" panose="02020603050405020304" pitchFamily="18" charset="0"/>
              </a:rPr>
              <a:t>Click on Next</a:t>
            </a:r>
          </a:p>
          <a:p>
            <a:pPr>
              <a:lnSpc>
                <a:spcPct val="100000"/>
              </a:lnSpc>
            </a:pPr>
            <a:endParaRPr lang="en-US" sz="1600" dirty="0">
              <a:solidFill>
                <a:srgbClr val="000000"/>
              </a:solidFill>
            </a:endParaRPr>
          </a:p>
          <a:p>
            <a:pPr>
              <a:lnSpc>
                <a:spcPct val="100000"/>
              </a:lnSpc>
            </a:pPr>
            <a:endParaRPr lang="en-IN" sz="1600" dirty="0">
              <a:solidFill>
                <a:srgbClr val="000000"/>
              </a:solidFill>
            </a:endParaRPr>
          </a:p>
          <a:p>
            <a:pPr>
              <a:lnSpc>
                <a:spcPct val="100000"/>
              </a:lnSpc>
            </a:pPr>
            <a:endParaRPr lang="en-IN" sz="1600" dirty="0">
              <a:solidFill>
                <a:srgbClr val="000000"/>
              </a:solidFill>
            </a:endParaRPr>
          </a:p>
          <a:p>
            <a:pPr>
              <a:lnSpc>
                <a:spcPct val="100000"/>
              </a:lnSpc>
            </a:pPr>
            <a:endParaRPr lang="en-US" sz="1600" dirty="0">
              <a:solidFill>
                <a:srgbClr val="000000"/>
              </a:solidFill>
            </a:endParaRPr>
          </a:p>
        </p:txBody>
      </p:sp>
      <p:pic>
        <p:nvPicPr>
          <p:cNvPr id="5" name="Picture 4">
            <a:extLst>
              <a:ext uri="{FF2B5EF4-FFF2-40B4-BE49-F238E27FC236}">
                <a16:creationId xmlns:a16="http://schemas.microsoft.com/office/drawing/2014/main" id="{A0422289-FD49-44FF-D42D-A83EAE6CCCFB}"/>
              </a:ext>
            </a:extLst>
          </p:cNvPr>
          <p:cNvPicPr>
            <a:picLocks noChangeAspect="1"/>
          </p:cNvPicPr>
          <p:nvPr/>
        </p:nvPicPr>
        <p:blipFill>
          <a:blip r:embed="rId2"/>
          <a:stretch>
            <a:fillRect/>
          </a:stretch>
        </p:blipFill>
        <p:spPr>
          <a:xfrm>
            <a:off x="633045" y="1208486"/>
            <a:ext cx="8271804" cy="1397264"/>
          </a:xfrm>
          <a:prstGeom prst="rect">
            <a:avLst/>
          </a:prstGeom>
        </p:spPr>
      </p:pic>
    </p:spTree>
    <p:extLst>
      <p:ext uri="{BB962C8B-B14F-4D97-AF65-F5344CB8AC3E}">
        <p14:creationId xmlns:p14="http://schemas.microsoft.com/office/powerpoint/2010/main" val="12665971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0EAE46D-97CB-E6A2-1C0E-76A9126A0E10}"/>
              </a:ext>
            </a:extLst>
          </p:cNvPr>
          <p:cNvSpPr>
            <a:spLocks noGrp="1"/>
          </p:cNvSpPr>
          <p:nvPr>
            <p:ph type="title"/>
          </p:nvPr>
        </p:nvSpPr>
        <p:spPr/>
        <p:txBody>
          <a:bodyPr>
            <a:normAutofit/>
          </a:bodyPr>
          <a:lstStyle/>
          <a:p>
            <a:pPr>
              <a:lnSpc>
                <a:spcPct val="115000"/>
              </a:lnSpc>
              <a:spcAft>
                <a:spcPts val="1000"/>
              </a:spcAft>
            </a:pPr>
            <a:r>
              <a:rPr lang="en-IN" sz="1800" b="1" kern="100" dirty="0">
                <a:effectLst/>
                <a:latin typeface="Calibri" panose="020F0502020204030204" pitchFamily="34" charset="0"/>
                <a:ea typeface="Calibri" panose="020F0502020204030204" pitchFamily="34" charset="0"/>
                <a:cs typeface="Times New Roman" panose="02020603050405020304" pitchFamily="18" charset="0"/>
              </a:rPr>
              <a:t>Stage 6: Guardian Address Details Page</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9">
            <a:extLst>
              <a:ext uri="{FF2B5EF4-FFF2-40B4-BE49-F238E27FC236}">
                <a16:creationId xmlns:a16="http://schemas.microsoft.com/office/drawing/2014/main" id="{531EACE3-6AE8-8590-FF86-E729E7384467}"/>
              </a:ext>
            </a:extLst>
          </p:cNvPr>
          <p:cNvPicPr>
            <a:picLocks noChangeAspect="1"/>
          </p:cNvPicPr>
          <p:nvPr/>
        </p:nvPicPr>
        <p:blipFill>
          <a:blip r:embed="rId2"/>
          <a:stretch>
            <a:fillRect/>
          </a:stretch>
        </p:blipFill>
        <p:spPr>
          <a:xfrm>
            <a:off x="251604" y="696213"/>
            <a:ext cx="8640792" cy="3643554"/>
          </a:xfrm>
          <a:prstGeom prst="rect">
            <a:avLst/>
          </a:prstGeom>
        </p:spPr>
      </p:pic>
      <p:sp>
        <p:nvSpPr>
          <p:cNvPr id="6" name="TextBox 5">
            <a:extLst>
              <a:ext uri="{FF2B5EF4-FFF2-40B4-BE49-F238E27FC236}">
                <a16:creationId xmlns:a16="http://schemas.microsoft.com/office/drawing/2014/main" id="{F50C57AF-0D03-77BC-B4D0-3672B4BCCFB4}"/>
              </a:ext>
            </a:extLst>
          </p:cNvPr>
          <p:cNvSpPr txBox="1"/>
          <p:nvPr/>
        </p:nvSpPr>
        <p:spPr>
          <a:xfrm>
            <a:off x="358726" y="4158569"/>
            <a:ext cx="8785274" cy="1829988"/>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en-IN" sz="1600" kern="100" dirty="0">
                <a:effectLst/>
                <a:latin typeface="Calibri" panose="020F0502020204030204" pitchFamily="34" charset="0"/>
                <a:ea typeface="Calibri" panose="020F0502020204030204" pitchFamily="34" charset="0"/>
                <a:cs typeface="Times New Roman" panose="02020603050405020304" pitchFamily="18" charset="0"/>
              </a:rPr>
              <a:t>Enter the guardian’s address details accurately.</a:t>
            </a:r>
          </a:p>
          <a:p>
            <a:pPr marL="285750" indent="-285750">
              <a:lnSpc>
                <a:spcPct val="110000"/>
              </a:lnSpc>
              <a:spcAft>
                <a:spcPts val="1000"/>
              </a:spcAft>
              <a:buSzPts val="1000"/>
              <a:buFont typeface="Arial" panose="020B0604020202020204" pitchFamily="34" charset="0"/>
              <a:buChar char="•"/>
              <a:tabLst>
                <a:tab pos="457200" algn="l"/>
              </a:tabLst>
            </a:pPr>
            <a:r>
              <a:rPr lang="en-IN" sz="1600" kern="100" dirty="0">
                <a:solidFill>
                  <a:schemeClr val="tx1"/>
                </a:solidFill>
                <a:latin typeface="Calibri" panose="020F0502020204030204" pitchFamily="34" charset="0"/>
                <a:cs typeface="Times New Roman" panose="02020603050405020304" pitchFamily="18" charset="0"/>
              </a:rPr>
              <a:t>Select One Proof of Address from the drop-down if selecting the Aadhaar card enter the last 4 digits of the Aadhar number as proof </a:t>
            </a:r>
          </a:p>
          <a:p>
            <a:pPr marL="285750" indent="-285750">
              <a:lnSpc>
                <a:spcPct val="110000"/>
              </a:lnSpc>
              <a:spcAft>
                <a:spcPts val="1000"/>
              </a:spcAft>
              <a:buSzPts val="1000"/>
              <a:buFont typeface="Arial" panose="020B0604020202020204" pitchFamily="34" charset="0"/>
              <a:buChar char="•"/>
              <a:tabLst>
                <a:tab pos="457200" algn="l"/>
              </a:tabLst>
            </a:pPr>
            <a:r>
              <a:rPr lang="en-IN" sz="1600" kern="100" dirty="0">
                <a:solidFill>
                  <a:schemeClr val="tx1"/>
                </a:solidFill>
                <a:latin typeface="Calibri" panose="020F0502020204030204" pitchFamily="34" charset="0"/>
                <a:cs typeface="Times New Roman" panose="02020603050405020304" pitchFamily="18" charset="0"/>
              </a:rPr>
              <a:t>Select the Issuing authority from the drop-down, select the issue date and expiry date</a:t>
            </a:r>
          </a:p>
          <a:p>
            <a:pPr marL="285750" indent="-285750">
              <a:lnSpc>
                <a:spcPct val="110000"/>
              </a:lnSpc>
              <a:spcAft>
                <a:spcPts val="1000"/>
              </a:spcAft>
              <a:buSzPts val="1000"/>
              <a:buFont typeface="Arial" panose="020B0604020202020204" pitchFamily="34" charset="0"/>
              <a:buChar char="•"/>
              <a:tabLst>
                <a:tab pos="457200" algn="l"/>
              </a:tabLst>
            </a:pPr>
            <a:r>
              <a:rPr lang="en-IN" sz="1600" kern="100" dirty="0">
                <a:solidFill>
                  <a:schemeClr val="tx1"/>
                </a:solidFill>
                <a:latin typeface="Calibri" panose="020F0502020204030204" pitchFamily="34" charset="0"/>
                <a:cs typeface="Times New Roman" panose="02020603050405020304" pitchFamily="18" charset="0"/>
              </a:rPr>
              <a:t> Click on Next.</a:t>
            </a:r>
          </a:p>
        </p:txBody>
      </p:sp>
    </p:spTree>
    <p:extLst>
      <p:ext uri="{BB962C8B-B14F-4D97-AF65-F5344CB8AC3E}">
        <p14:creationId xmlns:p14="http://schemas.microsoft.com/office/powerpoint/2010/main" val="12016662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56C503-7A7A-C618-CD36-CAC059E9018E}"/>
              </a:ext>
            </a:extLst>
          </p:cNvPr>
          <p:cNvSpPr>
            <a:spLocks noGrp="1"/>
          </p:cNvSpPr>
          <p:nvPr>
            <p:ph sz="half" idx="2"/>
          </p:nvPr>
        </p:nvSpPr>
        <p:spPr>
          <a:xfrm>
            <a:off x="332836" y="2894849"/>
            <a:ext cx="8557418" cy="1993040"/>
          </a:xfrm>
        </p:spPr>
        <p:txBody>
          <a:bodyPr vert="horz" lIns="91440" tIns="45720" rIns="91440" bIns="45720" rtlCol="0" anchor="t">
            <a:normAutofit fontScale="25000" lnSpcReduction="20000"/>
          </a:bodyPr>
          <a:lstStyle/>
          <a:p>
            <a:pPr marL="0" indent="0">
              <a:buNone/>
            </a:pPr>
            <a:r>
              <a:rPr lang="en-IN" sz="6000" kern="100" dirty="0">
                <a:solidFill>
                  <a:schemeClr val="tx1"/>
                </a:solidFill>
                <a:latin typeface="Calibri" panose="020F0502020204030204" pitchFamily="34" charset="0"/>
                <a:cs typeface="Times New Roman" panose="02020603050405020304" pitchFamily="18" charset="0"/>
              </a:rPr>
              <a:t>Enter mapping details for sourcing. </a:t>
            </a:r>
          </a:p>
          <a:p>
            <a:pPr marL="0" indent="0">
              <a:buNone/>
            </a:pPr>
            <a:r>
              <a:rPr lang="en-IN" sz="6000" kern="100" dirty="0">
                <a:solidFill>
                  <a:schemeClr val="tx1"/>
                </a:solidFill>
                <a:latin typeface="Calibri" panose="020F0502020204030204" pitchFamily="34" charset="0"/>
                <a:cs typeface="Times New Roman" panose="02020603050405020304" pitchFamily="18" charset="0"/>
              </a:rPr>
              <a:t>Fields:-</a:t>
            </a:r>
          </a:p>
          <a:p>
            <a:r>
              <a:rPr lang="en-IN" sz="6000" kern="100" dirty="0">
                <a:solidFill>
                  <a:schemeClr val="tx1"/>
                </a:solidFill>
                <a:latin typeface="Calibri" panose="020F0502020204030204" pitchFamily="34" charset="0"/>
                <a:cs typeface="Times New Roman" panose="02020603050405020304" pitchFamily="18" charset="0"/>
              </a:rPr>
              <a:t>Branch Name</a:t>
            </a:r>
          </a:p>
          <a:p>
            <a:r>
              <a:rPr lang="en-IN" sz="6000" kern="100" dirty="0">
                <a:solidFill>
                  <a:schemeClr val="tx1"/>
                </a:solidFill>
                <a:latin typeface="Calibri" panose="020F0502020204030204" pitchFamily="34" charset="0"/>
                <a:cs typeface="Times New Roman" panose="02020603050405020304" pitchFamily="18" charset="0"/>
              </a:rPr>
              <a:t> Sales (Sourcing)</a:t>
            </a:r>
          </a:p>
          <a:p>
            <a:r>
              <a:rPr lang="en-IN" sz="6000" kern="100" dirty="0">
                <a:solidFill>
                  <a:schemeClr val="tx1"/>
                </a:solidFill>
                <a:latin typeface="Calibri" panose="020F0502020204030204" pitchFamily="34" charset="0"/>
                <a:cs typeface="Times New Roman" panose="02020603050405020304" pitchFamily="18" charset="0"/>
              </a:rPr>
              <a:t>RM (Sourcing)</a:t>
            </a:r>
          </a:p>
          <a:p>
            <a:r>
              <a:rPr lang="en-IN" sz="6000" kern="100" dirty="0">
                <a:solidFill>
                  <a:schemeClr val="tx1"/>
                </a:solidFill>
                <a:latin typeface="Calibri" panose="020F0502020204030204" pitchFamily="34" charset="0"/>
                <a:cs typeface="Times New Roman" panose="02020603050405020304" pitchFamily="18" charset="0"/>
              </a:rPr>
              <a:t>Dealer/ATPC</a:t>
            </a:r>
          </a:p>
          <a:p>
            <a:r>
              <a:rPr lang="en-IN" sz="6000" kern="100" dirty="0">
                <a:solidFill>
                  <a:schemeClr val="tx1"/>
                </a:solidFill>
                <a:latin typeface="Calibri" panose="020F0502020204030204" pitchFamily="34" charset="0"/>
                <a:cs typeface="Times New Roman" panose="02020603050405020304" pitchFamily="18" charset="0"/>
              </a:rPr>
              <a:t>Partner ID/Branch ID </a:t>
            </a:r>
          </a:p>
          <a:p>
            <a:pPr>
              <a:buFont typeface="Wingdings" panose="05000000000000000000" pitchFamily="2" charset="2"/>
              <a:buChar char="Ø"/>
            </a:pPr>
            <a:r>
              <a:rPr lang="en-IN" sz="6000" kern="100" dirty="0">
                <a:solidFill>
                  <a:schemeClr val="tx1"/>
                </a:solidFill>
                <a:latin typeface="Calibri" panose="020F0502020204030204" pitchFamily="34" charset="0"/>
                <a:cs typeface="Times New Roman" panose="02020603050405020304" pitchFamily="18" charset="0"/>
              </a:rPr>
              <a:t>Click on Next</a:t>
            </a:r>
          </a:p>
          <a:p>
            <a:pPr marL="0" indent="0">
              <a:buNone/>
            </a:pPr>
            <a:endParaRPr lang="en-IN" sz="1600" dirty="0">
              <a:solidFill>
                <a:srgbClr val="000000"/>
              </a:solidFill>
            </a:endParaRPr>
          </a:p>
          <a:p>
            <a:pPr marL="0" indent="0">
              <a:buNone/>
            </a:pPr>
            <a:endParaRPr lang="en-IN" sz="1600" dirty="0">
              <a:solidFill>
                <a:srgbClr val="000000"/>
              </a:solidFill>
            </a:endParaRPr>
          </a:p>
        </p:txBody>
      </p:sp>
      <p:sp>
        <p:nvSpPr>
          <p:cNvPr id="4" name="Title 3">
            <a:extLst>
              <a:ext uri="{FF2B5EF4-FFF2-40B4-BE49-F238E27FC236}">
                <a16:creationId xmlns:a16="http://schemas.microsoft.com/office/drawing/2014/main" id="{DB18F700-DAF2-59B4-34A9-BCE0D1B424C5}"/>
              </a:ext>
            </a:extLst>
          </p:cNvPr>
          <p:cNvSpPr>
            <a:spLocks noGrp="1"/>
          </p:cNvSpPr>
          <p:nvPr>
            <p:ph type="title"/>
          </p:nvPr>
        </p:nvSpPr>
        <p:spPr/>
        <p:txBody>
          <a:bodyPr>
            <a:normAutofit/>
          </a:bodyPr>
          <a:lstStyle/>
          <a:p>
            <a:pPr>
              <a:lnSpc>
                <a:spcPct val="115000"/>
              </a:lnSpc>
              <a:spcAft>
                <a:spcPts val="1000"/>
              </a:spcAft>
            </a:pPr>
            <a:r>
              <a:rPr lang="en-IN" sz="1800" b="1" kern="100" dirty="0">
                <a:effectLst/>
                <a:latin typeface="Calibri" panose="020F0502020204030204" pitchFamily="34" charset="0"/>
                <a:ea typeface="Calibri" panose="020F0502020204030204" pitchFamily="34" charset="0"/>
                <a:cs typeface="Times New Roman" panose="02020603050405020304" pitchFamily="18" charset="0"/>
              </a:rPr>
              <a:t>Stage 7: Mapping Page</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id="{676219AB-14C4-939F-731A-5F157C17B451}"/>
              </a:ext>
            </a:extLst>
          </p:cNvPr>
          <p:cNvPicPr>
            <a:picLocks noChangeAspect="1"/>
          </p:cNvPicPr>
          <p:nvPr/>
        </p:nvPicPr>
        <p:blipFill>
          <a:blip r:embed="rId2"/>
          <a:stretch>
            <a:fillRect/>
          </a:stretch>
        </p:blipFill>
        <p:spPr>
          <a:xfrm>
            <a:off x="253746" y="770626"/>
            <a:ext cx="8636508" cy="1993040"/>
          </a:xfrm>
          <a:prstGeom prst="rect">
            <a:avLst/>
          </a:prstGeom>
        </p:spPr>
      </p:pic>
    </p:spTree>
    <p:extLst>
      <p:ext uri="{BB962C8B-B14F-4D97-AF65-F5344CB8AC3E}">
        <p14:creationId xmlns:p14="http://schemas.microsoft.com/office/powerpoint/2010/main" val="612788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832B4EE-C1E5-3F4C-2885-7DA52F8E823D}"/>
              </a:ext>
            </a:extLst>
          </p:cNvPr>
          <p:cNvSpPr>
            <a:spLocks noGrp="1"/>
          </p:cNvSpPr>
          <p:nvPr>
            <p:ph type="title"/>
          </p:nvPr>
        </p:nvSpPr>
        <p:spPr/>
        <p:txBody>
          <a:bodyPr>
            <a:normAutofit/>
          </a:bodyPr>
          <a:lstStyle/>
          <a:p>
            <a:r>
              <a:rPr lang="en-IN" b="1" dirty="0">
                <a:latin typeface="+mn-lt"/>
                <a:cs typeface="Calibri"/>
              </a:rPr>
              <a:t>Account Opening Process (NOTE)</a:t>
            </a:r>
          </a:p>
        </p:txBody>
      </p:sp>
      <p:sp>
        <p:nvSpPr>
          <p:cNvPr id="9" name="Content Placeholder 8">
            <a:extLst>
              <a:ext uri="{FF2B5EF4-FFF2-40B4-BE49-F238E27FC236}">
                <a16:creationId xmlns:a16="http://schemas.microsoft.com/office/drawing/2014/main" id="{B612ECE1-58A0-E812-2DAE-08383BECF159}"/>
              </a:ext>
            </a:extLst>
          </p:cNvPr>
          <p:cNvSpPr>
            <a:spLocks noGrp="1"/>
          </p:cNvSpPr>
          <p:nvPr>
            <p:ph sz="half" idx="2"/>
          </p:nvPr>
        </p:nvSpPr>
        <p:spPr>
          <a:xfrm>
            <a:off x="313802" y="989350"/>
            <a:ext cx="8516396" cy="2077407"/>
          </a:xfrm>
        </p:spPr>
        <p:txBody>
          <a:bodyPr vert="horz" lIns="91440" tIns="45720" rIns="91440" bIns="45720" rtlCol="0" anchor="t">
            <a:noAutofit/>
          </a:bodyPr>
          <a:lstStyle/>
          <a:p>
            <a:pPr fontAlgn="base">
              <a:buFont typeface="Wingdings" panose="05000000000000000000" pitchFamily="2" charset="2"/>
              <a:buChar char="Ø"/>
            </a:pPr>
            <a:r>
              <a:rPr lang="en-US" sz="1500" b="1" kern="100" dirty="0">
                <a:solidFill>
                  <a:schemeClr val="tx1"/>
                </a:solidFill>
                <a:latin typeface="Calibri" panose="020F0502020204030204" pitchFamily="34" charset="0"/>
                <a:cs typeface="Times New Roman" panose="02020603050405020304" pitchFamily="18" charset="0"/>
              </a:rPr>
              <a:t>A minor account can open an account with RSL and can operate only in Cash Segment with the applicable restrictions as listed below:</a:t>
            </a:r>
          </a:p>
          <a:p>
            <a:pPr fontAlgn="base"/>
            <a:r>
              <a:rPr lang="en-US" sz="1500" b="1" kern="100" dirty="0">
                <a:solidFill>
                  <a:schemeClr val="tx1"/>
                </a:solidFill>
                <a:latin typeface="Calibri" panose="020F0502020204030204" pitchFamily="34" charset="0"/>
                <a:cs typeface="Times New Roman" panose="02020603050405020304" pitchFamily="18" charset="0"/>
              </a:rPr>
              <a:t>Minors cannot buy shares and government securities.</a:t>
            </a:r>
          </a:p>
          <a:p>
            <a:pPr fontAlgn="base"/>
            <a:r>
              <a:rPr lang="en-US" sz="1500" b="1" kern="100" dirty="0">
                <a:solidFill>
                  <a:schemeClr val="tx1"/>
                </a:solidFill>
                <a:latin typeface="Calibri" panose="020F0502020204030204" pitchFamily="34" charset="0"/>
                <a:cs typeface="Times New Roman" panose="02020603050405020304" pitchFamily="18" charset="0"/>
              </a:rPr>
              <a:t>Minors cannot place any intraday and F&amp;O orders.</a:t>
            </a:r>
          </a:p>
          <a:p>
            <a:pPr fontAlgn="base"/>
            <a:r>
              <a:rPr lang="en-US" sz="1500" b="1" kern="100" dirty="0">
                <a:solidFill>
                  <a:schemeClr val="tx1"/>
                </a:solidFill>
                <a:latin typeface="Calibri" panose="020F0502020204030204" pitchFamily="34" charset="0"/>
                <a:cs typeface="Times New Roman" panose="02020603050405020304" pitchFamily="18" charset="0"/>
              </a:rPr>
              <a:t>Minors can only sell eligible holdings from their demat account.</a:t>
            </a:r>
          </a:p>
          <a:p>
            <a:pPr fontAlgn="base"/>
            <a:r>
              <a:rPr lang="en-US" sz="1500" b="1" kern="100" dirty="0">
                <a:solidFill>
                  <a:schemeClr val="tx1"/>
                </a:solidFill>
                <a:latin typeface="Calibri" panose="020F0502020204030204" pitchFamily="34" charset="0"/>
                <a:cs typeface="Times New Roman" panose="02020603050405020304" pitchFamily="18" charset="0"/>
              </a:rPr>
              <a:t>Minors can apply for IPOs, buybacks and takeovers.</a:t>
            </a:r>
          </a:p>
          <a:p>
            <a:pPr fontAlgn="base"/>
            <a:r>
              <a:rPr lang="en-US" sz="1500" b="1" kern="100" dirty="0">
                <a:solidFill>
                  <a:schemeClr val="tx1"/>
                </a:solidFill>
                <a:latin typeface="Calibri" panose="020F0502020204030204" pitchFamily="34" charset="0"/>
                <a:cs typeface="Times New Roman" panose="02020603050405020304" pitchFamily="18" charset="0"/>
              </a:rPr>
              <a:t>Minors can invest in mutual funds.</a:t>
            </a:r>
          </a:p>
          <a:p>
            <a:pPr fontAlgn="base">
              <a:buFont typeface="Wingdings" panose="05000000000000000000" pitchFamily="2" charset="2"/>
              <a:buChar char="Ø"/>
            </a:pPr>
            <a:r>
              <a:rPr lang="en-US" sz="1500" b="1" kern="100" dirty="0">
                <a:solidFill>
                  <a:schemeClr val="tx1"/>
                </a:solidFill>
                <a:latin typeface="Calibri" panose="020F0502020204030204" pitchFamily="34" charset="0"/>
                <a:cs typeface="Times New Roman" panose="02020603050405020304" pitchFamily="18" charset="0"/>
              </a:rPr>
              <a:t>It is mandatory for a minor to have an active trading account of a guardian in RSL to have his / her account opened in RSL.</a:t>
            </a:r>
          </a:p>
          <a:p>
            <a:pPr fontAlgn="base">
              <a:buFont typeface="Wingdings" panose="05000000000000000000" pitchFamily="2" charset="2"/>
              <a:buChar char="Ø"/>
            </a:pPr>
            <a:r>
              <a:rPr lang="en-US" sz="1500" b="1" kern="100" dirty="0">
                <a:solidFill>
                  <a:schemeClr val="tx1"/>
                </a:solidFill>
                <a:latin typeface="Calibri" panose="020F0502020204030204" pitchFamily="34" charset="0"/>
                <a:cs typeface="Times New Roman" panose="02020603050405020304" pitchFamily="18" charset="0"/>
              </a:rPr>
              <a:t>When a minor turns major (18 years old), a fresh KYC is to be carried out, and the minor account shall be converted to an individual account.</a:t>
            </a:r>
          </a:p>
          <a:p>
            <a:pPr fontAlgn="base"/>
            <a:endParaRPr lang="en-US" sz="1800" b="1" i="0" dirty="0">
              <a:solidFill>
                <a:srgbClr val="000000"/>
              </a:solidFill>
              <a:effectLst/>
              <a:highlight>
                <a:srgbClr val="FFFFFF"/>
              </a:highlight>
              <a:latin typeface="Aptos" panose="020B0004020202020204" pitchFamily="34" charset="0"/>
            </a:endParaRPr>
          </a:p>
        </p:txBody>
      </p:sp>
    </p:spTree>
    <p:extLst>
      <p:ext uri="{BB962C8B-B14F-4D97-AF65-F5344CB8AC3E}">
        <p14:creationId xmlns:p14="http://schemas.microsoft.com/office/powerpoint/2010/main" val="29393509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6A711C-02FA-149C-DBA6-4D05A0051FA1}"/>
              </a:ext>
            </a:extLst>
          </p:cNvPr>
          <p:cNvSpPr>
            <a:spLocks noGrp="1"/>
          </p:cNvSpPr>
          <p:nvPr>
            <p:ph sz="half" idx="2"/>
          </p:nvPr>
        </p:nvSpPr>
        <p:spPr>
          <a:xfrm>
            <a:off x="368300" y="2862778"/>
            <a:ext cx="8492705" cy="1132444"/>
          </a:xfrm>
        </p:spPr>
        <p:txBody>
          <a:bodyPr vert="horz" lIns="91440" tIns="45720" rIns="91440" bIns="45720" rtlCol="0" anchor="t">
            <a:normAutofit/>
          </a:bodyPr>
          <a:lstStyle/>
          <a:p>
            <a:pPr marL="0" indent="0">
              <a:buNone/>
            </a:pPr>
            <a:r>
              <a:rPr lang="en-US" sz="1800" kern="100" dirty="0">
                <a:solidFill>
                  <a:schemeClr val="tx1"/>
                </a:solidFill>
                <a:latin typeface="Calibri" panose="020F0502020204030204" pitchFamily="34" charset="0"/>
                <a:cs typeface="Times New Roman" panose="02020603050405020304" pitchFamily="18" charset="0"/>
              </a:rPr>
              <a:t>Stage 8 – IPV(In Person Verification)</a:t>
            </a:r>
          </a:p>
          <a:p>
            <a:pPr marL="0" indent="0">
              <a:buNone/>
            </a:pPr>
            <a:endParaRPr lang="en-IN" sz="1600" dirty="0">
              <a:solidFill>
                <a:srgbClr val="000000"/>
              </a:solidFill>
            </a:endParaRPr>
          </a:p>
        </p:txBody>
      </p:sp>
      <p:sp>
        <p:nvSpPr>
          <p:cNvPr id="4" name="Title 3">
            <a:extLst>
              <a:ext uri="{FF2B5EF4-FFF2-40B4-BE49-F238E27FC236}">
                <a16:creationId xmlns:a16="http://schemas.microsoft.com/office/drawing/2014/main" id="{FBE2083B-4D24-3501-8ABE-B1558B350D2F}"/>
              </a:ext>
            </a:extLst>
          </p:cNvPr>
          <p:cNvSpPr>
            <a:spLocks noGrp="1"/>
          </p:cNvSpPr>
          <p:nvPr>
            <p:ph type="title"/>
          </p:nvPr>
        </p:nvSpPr>
        <p:spPr/>
        <p:txBody>
          <a:bodyPr>
            <a:normAutofit/>
          </a:bodyPr>
          <a:lstStyle/>
          <a:p>
            <a:r>
              <a:rPr lang="en-US" b="1" dirty="0">
                <a:latin typeface="+mn-lt"/>
              </a:rPr>
              <a:t>Stage 8: IPV Page</a:t>
            </a:r>
            <a:endParaRPr lang="en-IN" b="1" dirty="0"/>
          </a:p>
        </p:txBody>
      </p:sp>
      <p:pic>
        <p:nvPicPr>
          <p:cNvPr id="8" name="Picture 7">
            <a:extLst>
              <a:ext uri="{FF2B5EF4-FFF2-40B4-BE49-F238E27FC236}">
                <a16:creationId xmlns:a16="http://schemas.microsoft.com/office/drawing/2014/main" id="{397945FB-9FBF-CD60-7EC1-C8002AF22D05}"/>
              </a:ext>
            </a:extLst>
          </p:cNvPr>
          <p:cNvPicPr>
            <a:picLocks noChangeAspect="1"/>
          </p:cNvPicPr>
          <p:nvPr/>
        </p:nvPicPr>
        <p:blipFill>
          <a:blip r:embed="rId2"/>
          <a:stretch>
            <a:fillRect/>
          </a:stretch>
        </p:blipFill>
        <p:spPr>
          <a:xfrm>
            <a:off x="368300" y="706182"/>
            <a:ext cx="8407400" cy="1980026"/>
          </a:xfrm>
          <a:prstGeom prst="rect">
            <a:avLst/>
          </a:prstGeom>
        </p:spPr>
      </p:pic>
      <p:sp>
        <p:nvSpPr>
          <p:cNvPr id="5" name="TextBox 4">
            <a:extLst>
              <a:ext uri="{FF2B5EF4-FFF2-40B4-BE49-F238E27FC236}">
                <a16:creationId xmlns:a16="http://schemas.microsoft.com/office/drawing/2014/main" id="{DE1651D7-4683-8632-9F68-C46EA7286382}"/>
              </a:ext>
            </a:extLst>
          </p:cNvPr>
          <p:cNvSpPr txBox="1"/>
          <p:nvPr/>
        </p:nvSpPr>
        <p:spPr>
          <a:xfrm>
            <a:off x="368300" y="3129628"/>
            <a:ext cx="9779000" cy="2277547"/>
          </a:xfrm>
          <a:prstGeom prst="rect">
            <a:avLst/>
          </a:prstGeom>
          <a:noFill/>
        </p:spPr>
        <p:txBody>
          <a:bodyPr wrap="square">
            <a:spAutoFit/>
          </a:bodyPr>
          <a:lstStyle/>
          <a:p>
            <a:pPr marL="0" indent="0">
              <a:buNone/>
            </a:pPr>
            <a:r>
              <a:rPr lang="en-IN" sz="1800" kern="100" dirty="0">
                <a:solidFill>
                  <a:schemeClr val="tx1"/>
                </a:solidFill>
                <a:latin typeface="Calibri" panose="020F0502020204030204" pitchFamily="34" charset="0"/>
                <a:cs typeface="Times New Roman" panose="02020603050405020304" pitchFamily="18" charset="0"/>
              </a:rPr>
              <a:t>Enter IPV details for sourcing. </a:t>
            </a:r>
          </a:p>
          <a:p>
            <a:pPr marL="0" indent="0">
              <a:buNone/>
            </a:pPr>
            <a:r>
              <a:rPr lang="en-IN" sz="1800" kern="100" dirty="0">
                <a:solidFill>
                  <a:schemeClr val="tx1"/>
                </a:solidFill>
                <a:latin typeface="Calibri" panose="020F0502020204030204" pitchFamily="34" charset="0"/>
                <a:cs typeface="Times New Roman" panose="02020603050405020304" pitchFamily="18" charset="0"/>
              </a:rPr>
              <a:t>Fields:-</a:t>
            </a:r>
          </a:p>
          <a:p>
            <a:r>
              <a:rPr lang="en-IN" sz="1800" kern="100" dirty="0">
                <a:solidFill>
                  <a:schemeClr val="tx1"/>
                </a:solidFill>
                <a:latin typeface="Calibri" panose="020F0502020204030204" pitchFamily="34" charset="0"/>
                <a:cs typeface="Times New Roman" panose="02020603050405020304" pitchFamily="18" charset="0"/>
              </a:rPr>
              <a:t>Employee Name</a:t>
            </a:r>
          </a:p>
          <a:p>
            <a:r>
              <a:rPr lang="en-IN" sz="1800" kern="100" dirty="0">
                <a:solidFill>
                  <a:schemeClr val="tx1"/>
                </a:solidFill>
                <a:latin typeface="Calibri" panose="020F0502020204030204" pitchFamily="34" charset="0"/>
                <a:cs typeface="Times New Roman" panose="02020603050405020304" pitchFamily="18" charset="0"/>
              </a:rPr>
              <a:t> Employee Code</a:t>
            </a:r>
          </a:p>
          <a:p>
            <a:r>
              <a:rPr lang="en-IN" kern="100" dirty="0">
                <a:latin typeface="Calibri" panose="020F0502020204030204" pitchFamily="34" charset="0"/>
                <a:cs typeface="Times New Roman" panose="02020603050405020304" pitchFamily="18" charset="0"/>
              </a:rPr>
              <a:t>Designation</a:t>
            </a:r>
            <a:endParaRPr lang="en-IN" sz="1800" kern="100" dirty="0">
              <a:solidFill>
                <a:schemeClr val="tx1"/>
              </a:solidFill>
              <a:latin typeface="Calibri" panose="020F0502020204030204" pitchFamily="34" charset="0"/>
              <a:cs typeface="Times New Roman" panose="02020603050405020304" pitchFamily="18" charset="0"/>
            </a:endParaRPr>
          </a:p>
          <a:p>
            <a:r>
              <a:rPr lang="en-IN" kern="100" dirty="0">
                <a:latin typeface="Calibri" panose="020F0502020204030204" pitchFamily="34" charset="0"/>
                <a:cs typeface="Times New Roman" panose="02020603050405020304" pitchFamily="18" charset="0"/>
              </a:rPr>
              <a:t>Date</a:t>
            </a:r>
            <a:endParaRPr lang="en-IN" sz="1800" kern="100" dirty="0">
              <a:solidFill>
                <a:schemeClr val="tx1"/>
              </a:solidFill>
              <a:latin typeface="Calibri" panose="020F0502020204030204" pitchFamily="34" charset="0"/>
              <a:cs typeface="Times New Roman" panose="02020603050405020304" pitchFamily="18" charset="0"/>
            </a:endParaRPr>
          </a:p>
          <a:p>
            <a:pPr>
              <a:buFont typeface="Wingdings" panose="05000000000000000000" pitchFamily="2" charset="2"/>
              <a:buChar char="Ø"/>
            </a:pPr>
            <a:r>
              <a:rPr lang="en-IN" sz="1800" kern="100" dirty="0">
                <a:solidFill>
                  <a:schemeClr val="tx1"/>
                </a:solidFill>
                <a:latin typeface="Calibri" panose="020F0502020204030204" pitchFamily="34" charset="0"/>
                <a:cs typeface="Times New Roman" panose="02020603050405020304" pitchFamily="18" charset="0"/>
              </a:rPr>
              <a:t>Click On Submit</a:t>
            </a:r>
          </a:p>
          <a:p>
            <a:pPr marL="0" indent="0">
              <a:buNone/>
            </a:pPr>
            <a:endParaRPr lang="en-IN" sz="800" dirty="0">
              <a:solidFill>
                <a:srgbClr val="000000"/>
              </a:solidFill>
            </a:endParaRPr>
          </a:p>
          <a:p>
            <a:pPr marL="0" indent="0">
              <a:buNone/>
            </a:pPr>
            <a:endParaRPr lang="en-IN" sz="800" dirty="0">
              <a:solidFill>
                <a:srgbClr val="000000"/>
              </a:solidFill>
            </a:endParaRPr>
          </a:p>
        </p:txBody>
      </p:sp>
    </p:spTree>
    <p:extLst>
      <p:ext uri="{BB962C8B-B14F-4D97-AF65-F5344CB8AC3E}">
        <p14:creationId xmlns:p14="http://schemas.microsoft.com/office/powerpoint/2010/main" val="41409766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214282" y="6427808"/>
            <a:ext cx="8358246" cy="1588"/>
          </a:xfrm>
          <a:prstGeom prst="line">
            <a:avLst/>
          </a:prstGeom>
        </p:spPr>
        <p:style>
          <a:lnRef idx="2">
            <a:schemeClr val="accent2"/>
          </a:lnRef>
          <a:fillRef idx="0">
            <a:schemeClr val="accent2"/>
          </a:fillRef>
          <a:effectRef idx="1">
            <a:schemeClr val="accent2"/>
          </a:effectRef>
          <a:fontRef idx="minor">
            <a:schemeClr val="tx1"/>
          </a:fontRef>
        </p:style>
      </p:cxnSp>
      <p:sp>
        <p:nvSpPr>
          <p:cNvPr id="15" name="Title 14"/>
          <p:cNvSpPr>
            <a:spLocks noGrp="1"/>
          </p:cNvSpPr>
          <p:nvPr>
            <p:ph type="title"/>
          </p:nvPr>
        </p:nvSpPr>
        <p:spPr>
          <a:xfrm>
            <a:off x="3000868" y="2723419"/>
            <a:ext cx="4595331" cy="1117588"/>
          </a:xfrm>
        </p:spPr>
        <p:txBody>
          <a:bodyPr>
            <a:noAutofit/>
          </a:bodyPr>
          <a:lstStyle/>
          <a:p>
            <a:r>
              <a:rPr lang="en-US" sz="5000" b="1">
                <a:solidFill>
                  <a:schemeClr val="tx1"/>
                </a:solidFill>
                <a:effectLst>
                  <a:outerShdw blurRad="38100" dist="19050" dir="2700000" algn="tl" rotWithShape="0">
                    <a:schemeClr val="dk1">
                      <a:alpha val="40000"/>
                    </a:schemeClr>
                  </a:outerShdw>
                </a:effectLst>
                <a:latin typeface="VAG Rounded Std Light"/>
                <a:cs typeface="Calibri"/>
              </a:rPr>
              <a:t>Thank You</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832B4EE-C1E5-3F4C-2885-7DA52F8E823D}"/>
              </a:ext>
            </a:extLst>
          </p:cNvPr>
          <p:cNvSpPr>
            <a:spLocks noGrp="1"/>
          </p:cNvSpPr>
          <p:nvPr>
            <p:ph type="title"/>
          </p:nvPr>
        </p:nvSpPr>
        <p:spPr/>
        <p:txBody>
          <a:bodyPr>
            <a:normAutofit/>
          </a:bodyPr>
          <a:lstStyle/>
          <a:p>
            <a:r>
              <a:rPr lang="en-IN" b="1" dirty="0">
                <a:latin typeface="+mn-lt"/>
                <a:cs typeface="Calibri"/>
              </a:rPr>
              <a:t>Account Opening Process (NOTE)</a:t>
            </a:r>
          </a:p>
        </p:txBody>
      </p:sp>
      <p:sp>
        <p:nvSpPr>
          <p:cNvPr id="9" name="Content Placeholder 8">
            <a:extLst>
              <a:ext uri="{FF2B5EF4-FFF2-40B4-BE49-F238E27FC236}">
                <a16:creationId xmlns:a16="http://schemas.microsoft.com/office/drawing/2014/main" id="{B612ECE1-58A0-E812-2DAE-08383BECF159}"/>
              </a:ext>
            </a:extLst>
          </p:cNvPr>
          <p:cNvSpPr>
            <a:spLocks noGrp="1"/>
          </p:cNvSpPr>
          <p:nvPr>
            <p:ph sz="half" idx="2"/>
          </p:nvPr>
        </p:nvSpPr>
        <p:spPr>
          <a:xfrm>
            <a:off x="313802" y="989349"/>
            <a:ext cx="8516396" cy="5234469"/>
          </a:xfrm>
        </p:spPr>
        <p:txBody>
          <a:bodyPr vert="horz" lIns="91440" tIns="45720" rIns="91440" bIns="45720" rtlCol="0" anchor="t">
            <a:noAutofit/>
          </a:bodyPr>
          <a:lstStyle/>
          <a:p>
            <a:pPr fontAlgn="base">
              <a:buFont typeface="Wingdings" panose="05000000000000000000" pitchFamily="2" charset="2"/>
              <a:buChar char="Ø"/>
            </a:pPr>
            <a:r>
              <a:rPr lang="en-US" sz="1500" b="1" kern="100" dirty="0">
                <a:solidFill>
                  <a:schemeClr val="tx1"/>
                </a:solidFill>
                <a:latin typeface="Calibri" panose="020F0502020204030204" pitchFamily="34" charset="0"/>
                <a:cs typeface="Times New Roman" panose="02020603050405020304" pitchFamily="18" charset="0"/>
              </a:rPr>
              <a:t>Account (Trading &amp; Demat) will be opened in sole holder’s name only.</a:t>
            </a:r>
          </a:p>
          <a:p>
            <a:pPr fontAlgn="base">
              <a:buFont typeface="Wingdings" panose="05000000000000000000" pitchFamily="2" charset="2"/>
              <a:buChar char="Ø"/>
            </a:pPr>
            <a:r>
              <a:rPr lang="en-US" sz="1500" b="1" kern="100" dirty="0">
                <a:solidFill>
                  <a:schemeClr val="tx1"/>
                </a:solidFill>
                <a:latin typeface="Calibri" panose="020F0502020204030204" pitchFamily="34" charset="0"/>
                <a:cs typeface="Times New Roman" panose="02020603050405020304" pitchFamily="18" charset="0"/>
              </a:rPr>
              <a:t>A minor is required to provide the following set of documents for opening an account (Currently Offline) in RSL</a:t>
            </a:r>
          </a:p>
          <a:p>
            <a:pPr fontAlgn="base"/>
            <a:r>
              <a:rPr lang="en-US" sz="1500" b="1" kern="100" dirty="0">
                <a:solidFill>
                  <a:schemeClr val="tx1"/>
                </a:solidFill>
                <a:latin typeface="Calibri" panose="020F0502020204030204" pitchFamily="34" charset="0"/>
                <a:cs typeface="Times New Roman" panose="02020603050405020304" pitchFamily="18" charset="0"/>
              </a:rPr>
              <a:t>Account Opening Form (AOF) and Know Your Customer (KYC) form.</a:t>
            </a:r>
          </a:p>
          <a:p>
            <a:pPr fontAlgn="base"/>
            <a:r>
              <a:rPr lang="en-US" sz="1500" b="1" kern="100" dirty="0">
                <a:solidFill>
                  <a:schemeClr val="tx1"/>
                </a:solidFill>
                <a:latin typeface="Calibri" panose="020F0502020204030204" pitchFamily="34" charset="0"/>
                <a:cs typeface="Times New Roman" panose="02020603050405020304" pitchFamily="18" charset="0"/>
              </a:rPr>
              <a:t>Copy of Minor's PAN Card</a:t>
            </a:r>
          </a:p>
          <a:p>
            <a:pPr fontAlgn="base"/>
            <a:r>
              <a:rPr lang="en-US" sz="1500" b="1" kern="100" dirty="0">
                <a:solidFill>
                  <a:schemeClr val="tx1"/>
                </a:solidFill>
                <a:latin typeface="Calibri" panose="020F0502020204030204" pitchFamily="34" charset="0"/>
                <a:cs typeface="Times New Roman" panose="02020603050405020304" pitchFamily="18" charset="0"/>
              </a:rPr>
              <a:t>MINOR POA - Aadhaar card of minor along with Aadhaar consent (to be</a:t>
            </a:r>
          </a:p>
          <a:p>
            <a:pPr fontAlgn="base"/>
            <a:r>
              <a:rPr lang="en-US" sz="1500" b="1" kern="100" dirty="0">
                <a:solidFill>
                  <a:schemeClr val="tx1"/>
                </a:solidFill>
                <a:latin typeface="Calibri" panose="020F0502020204030204" pitchFamily="34" charset="0"/>
                <a:cs typeface="Times New Roman" panose="02020603050405020304" pitchFamily="18" charset="0"/>
              </a:rPr>
              <a:t>Signed by the guardian)</a:t>
            </a:r>
          </a:p>
          <a:p>
            <a:pPr fontAlgn="base"/>
            <a:r>
              <a:rPr lang="en-US" sz="1500" b="1" kern="100" dirty="0">
                <a:solidFill>
                  <a:schemeClr val="tx1"/>
                </a:solidFill>
                <a:latin typeface="Calibri" panose="020F0502020204030204" pitchFamily="34" charset="0"/>
                <a:cs typeface="Times New Roman" panose="02020603050405020304" pitchFamily="18" charset="0"/>
              </a:rPr>
              <a:t>Minor’s Bank Proof</a:t>
            </a:r>
          </a:p>
          <a:p>
            <a:pPr fontAlgn="base"/>
            <a:r>
              <a:rPr lang="en-US" sz="1500" b="1" kern="100" dirty="0">
                <a:solidFill>
                  <a:schemeClr val="tx1"/>
                </a:solidFill>
                <a:latin typeface="Calibri" panose="020F0502020204030204" pitchFamily="34" charset="0"/>
                <a:cs typeface="Times New Roman" panose="02020603050405020304" pitchFamily="18" charset="0"/>
              </a:rPr>
              <a:t>Birth Certificate or School Leaving Certificate, Mark Sheet issued by Higher ` Secondary Board, or Passport</a:t>
            </a:r>
          </a:p>
          <a:p>
            <a:pPr fontAlgn="base"/>
            <a:r>
              <a:rPr lang="en-US" sz="1500" b="1" kern="100" dirty="0">
                <a:solidFill>
                  <a:schemeClr val="tx1"/>
                </a:solidFill>
                <a:latin typeface="Calibri" panose="020F0502020204030204" pitchFamily="34" charset="0"/>
                <a:cs typeface="Times New Roman" panose="02020603050405020304" pitchFamily="18" charset="0"/>
              </a:rPr>
              <a:t>Guardian’s PAN Card</a:t>
            </a:r>
          </a:p>
          <a:p>
            <a:pPr fontAlgn="base"/>
            <a:r>
              <a:rPr lang="en-US" sz="1500" b="1" kern="100" dirty="0">
                <a:solidFill>
                  <a:schemeClr val="tx1"/>
                </a:solidFill>
                <a:latin typeface="Calibri" panose="020F0502020204030204" pitchFamily="34" charset="0"/>
                <a:cs typeface="Times New Roman" panose="02020603050405020304" pitchFamily="18" charset="0"/>
              </a:rPr>
              <a:t> Guardian’s Bank Proof</a:t>
            </a:r>
          </a:p>
          <a:p>
            <a:pPr fontAlgn="base"/>
            <a:r>
              <a:rPr lang="en-US" sz="1500" b="1" kern="100" dirty="0">
                <a:solidFill>
                  <a:schemeClr val="tx1"/>
                </a:solidFill>
                <a:latin typeface="Calibri" panose="020F0502020204030204" pitchFamily="34" charset="0"/>
                <a:cs typeface="Times New Roman" panose="02020603050405020304" pitchFamily="18" charset="0"/>
              </a:rPr>
              <a:t>Guardian's RSL Trading &amp; Demat Account Number (mandatory)</a:t>
            </a:r>
          </a:p>
          <a:p>
            <a:pPr fontAlgn="base"/>
            <a:r>
              <a:rPr lang="en-US" sz="1500" b="1" kern="100" dirty="0">
                <a:solidFill>
                  <a:schemeClr val="tx1"/>
                </a:solidFill>
                <a:latin typeface="Calibri" panose="020F0502020204030204" pitchFamily="34" charset="0"/>
                <a:cs typeface="Times New Roman" panose="02020603050405020304" pitchFamily="18" charset="0"/>
              </a:rPr>
              <a:t>Guardian’s POA - Aadhaar card of the guardian along with Aadhaar</a:t>
            </a:r>
          </a:p>
          <a:p>
            <a:pPr fontAlgn="base"/>
            <a:r>
              <a:rPr lang="en-US" sz="1500" b="1" kern="100" dirty="0">
                <a:solidFill>
                  <a:schemeClr val="tx1"/>
                </a:solidFill>
                <a:latin typeface="Calibri" panose="020F0502020204030204" pitchFamily="34" charset="0"/>
                <a:cs typeface="Times New Roman" panose="02020603050405020304" pitchFamily="18" charset="0"/>
              </a:rPr>
              <a:t>Consent</a:t>
            </a:r>
          </a:p>
          <a:p>
            <a:pPr fontAlgn="base">
              <a:buFont typeface="Wingdings" panose="05000000000000000000" pitchFamily="2" charset="2"/>
              <a:buChar char="Ø"/>
            </a:pPr>
            <a:r>
              <a:rPr lang="en-US" sz="1500" b="1" kern="100" dirty="0">
                <a:solidFill>
                  <a:schemeClr val="tx1"/>
                </a:solidFill>
                <a:latin typeface="Calibri" panose="020F0502020204030204" pitchFamily="34" charset="0"/>
                <a:cs typeface="Times New Roman" panose="02020603050405020304" pitchFamily="18" charset="0"/>
              </a:rPr>
              <a:t>The minor account shall be opened within 48 hours after successful verification of documents.</a:t>
            </a:r>
          </a:p>
        </p:txBody>
      </p:sp>
    </p:spTree>
    <p:extLst>
      <p:ext uri="{BB962C8B-B14F-4D97-AF65-F5344CB8AC3E}">
        <p14:creationId xmlns:p14="http://schemas.microsoft.com/office/powerpoint/2010/main" val="2545687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B612ECE1-58A0-E812-2DAE-08383BECF159}"/>
              </a:ext>
            </a:extLst>
          </p:cNvPr>
          <p:cNvSpPr>
            <a:spLocks noGrp="1"/>
          </p:cNvSpPr>
          <p:nvPr>
            <p:ph sz="half" idx="1"/>
          </p:nvPr>
        </p:nvSpPr>
        <p:spPr>
          <a:xfrm>
            <a:off x="313802" y="989349"/>
            <a:ext cx="8516396" cy="5234469"/>
          </a:xfrm>
        </p:spPr>
        <p:txBody>
          <a:bodyPr vert="horz" lIns="91440" tIns="45720" rIns="91440" bIns="45720" rtlCol="0" anchor="t">
            <a:noAutofit/>
          </a:bodyPr>
          <a:lstStyle/>
          <a:p>
            <a:pPr fontAlgn="base">
              <a:buFont typeface="Wingdings" panose="05000000000000000000" pitchFamily="2" charset="2"/>
              <a:buChar char="Ø"/>
            </a:pPr>
            <a:r>
              <a:rPr lang="en-US" sz="1500" b="1" kern="100" dirty="0">
                <a:solidFill>
                  <a:schemeClr val="tx1"/>
                </a:solidFill>
                <a:latin typeface="Calibri" panose="020F0502020204030204" pitchFamily="34" charset="0"/>
                <a:cs typeface="Times New Roman" panose="02020603050405020304" pitchFamily="18" charset="0"/>
              </a:rPr>
              <a:t>Only stocks acquired through the following route shall be allowed to be sold in minor account.</a:t>
            </a:r>
          </a:p>
          <a:p>
            <a:pPr fontAlgn="base"/>
            <a:r>
              <a:rPr lang="en-US" sz="1500" b="1" kern="100" dirty="0">
                <a:solidFill>
                  <a:schemeClr val="tx1"/>
                </a:solidFill>
                <a:latin typeface="Calibri" panose="020F0502020204030204" pitchFamily="34" charset="0"/>
                <a:cs typeface="Times New Roman" panose="02020603050405020304" pitchFamily="18" charset="0"/>
              </a:rPr>
              <a:t>IPO</a:t>
            </a:r>
          </a:p>
          <a:p>
            <a:pPr fontAlgn="base"/>
            <a:r>
              <a:rPr lang="en-US" sz="1500" b="1" kern="100" dirty="0">
                <a:solidFill>
                  <a:schemeClr val="tx1"/>
                </a:solidFill>
                <a:latin typeface="Calibri" panose="020F0502020204030204" pitchFamily="34" charset="0"/>
                <a:cs typeface="Times New Roman" panose="02020603050405020304" pitchFamily="18" charset="0"/>
              </a:rPr>
              <a:t> Gift from Guardian’s DP account linked and maintained with RSL</a:t>
            </a:r>
          </a:p>
          <a:p>
            <a:pPr fontAlgn="base"/>
            <a:r>
              <a:rPr lang="en-US" sz="1500" b="1" kern="100" dirty="0">
                <a:solidFill>
                  <a:schemeClr val="tx1"/>
                </a:solidFill>
                <a:latin typeface="Calibri" panose="020F0502020204030204" pitchFamily="34" charset="0"/>
                <a:cs typeface="Times New Roman" panose="02020603050405020304" pitchFamily="18" charset="0"/>
              </a:rPr>
              <a:t>Transfer from Guardian’s DP account linked and maintained with RSL</a:t>
            </a:r>
          </a:p>
          <a:p>
            <a:pPr fontAlgn="base"/>
            <a:r>
              <a:rPr lang="en-US" sz="1500" b="1" kern="100" dirty="0">
                <a:solidFill>
                  <a:schemeClr val="tx1"/>
                </a:solidFill>
                <a:latin typeface="Calibri" panose="020F0502020204030204" pitchFamily="34" charset="0"/>
                <a:cs typeface="Times New Roman" panose="02020603050405020304" pitchFamily="18" charset="0"/>
              </a:rPr>
              <a:t>Donation from Guardian’s DP account linked and maintained with RSL</a:t>
            </a:r>
          </a:p>
          <a:p>
            <a:pPr fontAlgn="base">
              <a:buNone/>
            </a:pPr>
            <a:endParaRPr lang="en-US" sz="1500" b="1" kern="100" dirty="0">
              <a:solidFill>
                <a:schemeClr val="tx1"/>
              </a:solidFill>
              <a:latin typeface="Calibri" panose="020F0502020204030204" pitchFamily="34" charset="0"/>
              <a:cs typeface="Times New Roman" panose="02020603050405020304" pitchFamily="18" charset="0"/>
            </a:endParaRPr>
          </a:p>
          <a:p>
            <a:pPr fontAlgn="base">
              <a:buFont typeface="Wingdings" panose="05000000000000000000" pitchFamily="2" charset="2"/>
              <a:buChar char="Ø"/>
            </a:pPr>
            <a:r>
              <a:rPr lang="en-US" sz="1500" b="1" kern="100" dirty="0">
                <a:solidFill>
                  <a:schemeClr val="tx1"/>
                </a:solidFill>
                <a:latin typeface="Calibri" panose="020F0502020204030204" pitchFamily="34" charset="0"/>
                <a:cs typeface="Times New Roman" panose="02020603050405020304" pitchFamily="18" charset="0"/>
              </a:rPr>
              <a:t>Minor shall be allowed to trade from his / her own login in Tick pro or Tick Web only. Minor can also place trades from Call &amp; Trade desk</a:t>
            </a:r>
            <a:r>
              <a:rPr lang="en-US" sz="1100" b="0" i="0" dirty="0">
                <a:solidFill>
                  <a:srgbClr val="000000"/>
                </a:solidFill>
                <a:effectLst/>
                <a:latin typeface="Times New Roman" panose="02020603050405020304" pitchFamily="18" charset="0"/>
              </a:rPr>
              <a:t>.</a:t>
            </a:r>
          </a:p>
        </p:txBody>
      </p:sp>
      <p:sp>
        <p:nvSpPr>
          <p:cNvPr id="4" name="Title 3">
            <a:extLst>
              <a:ext uri="{FF2B5EF4-FFF2-40B4-BE49-F238E27FC236}">
                <a16:creationId xmlns:a16="http://schemas.microsoft.com/office/drawing/2014/main" id="{E832B4EE-C1E5-3F4C-2885-7DA52F8E823D}"/>
              </a:ext>
            </a:extLst>
          </p:cNvPr>
          <p:cNvSpPr>
            <a:spLocks noGrp="1"/>
          </p:cNvSpPr>
          <p:nvPr>
            <p:ph type="title"/>
          </p:nvPr>
        </p:nvSpPr>
        <p:spPr/>
        <p:txBody>
          <a:bodyPr>
            <a:normAutofit/>
          </a:bodyPr>
          <a:lstStyle/>
          <a:p>
            <a:r>
              <a:rPr lang="en-IN" b="1" dirty="0">
                <a:latin typeface="+mn-lt"/>
                <a:cs typeface="Calibri"/>
              </a:rPr>
              <a:t>Selling in Minor Account (NOTE)</a:t>
            </a:r>
          </a:p>
        </p:txBody>
      </p:sp>
    </p:spTree>
    <p:extLst>
      <p:ext uri="{BB962C8B-B14F-4D97-AF65-F5344CB8AC3E}">
        <p14:creationId xmlns:p14="http://schemas.microsoft.com/office/powerpoint/2010/main" val="2921431083"/>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832B4EE-C1E5-3F4C-2885-7DA52F8E823D}"/>
              </a:ext>
            </a:extLst>
          </p:cNvPr>
          <p:cNvSpPr>
            <a:spLocks noGrp="1"/>
          </p:cNvSpPr>
          <p:nvPr>
            <p:ph type="title"/>
          </p:nvPr>
        </p:nvSpPr>
        <p:spPr/>
        <p:txBody>
          <a:bodyPr>
            <a:normAutofit/>
          </a:bodyPr>
          <a:lstStyle/>
          <a:p>
            <a:r>
              <a:rPr lang="en-IN" b="1" dirty="0">
                <a:latin typeface="+mn-lt"/>
                <a:cs typeface="Calibri"/>
              </a:rPr>
              <a:t>Stock Pledge and Fund transfer &amp; Withdrawal (NOTE)</a:t>
            </a:r>
          </a:p>
        </p:txBody>
      </p:sp>
      <p:sp>
        <p:nvSpPr>
          <p:cNvPr id="9" name="Content Placeholder 8">
            <a:extLst>
              <a:ext uri="{FF2B5EF4-FFF2-40B4-BE49-F238E27FC236}">
                <a16:creationId xmlns:a16="http://schemas.microsoft.com/office/drawing/2014/main" id="{B612ECE1-58A0-E812-2DAE-08383BECF159}"/>
              </a:ext>
            </a:extLst>
          </p:cNvPr>
          <p:cNvSpPr>
            <a:spLocks noGrp="1"/>
          </p:cNvSpPr>
          <p:nvPr>
            <p:ph sz="half" idx="2"/>
          </p:nvPr>
        </p:nvSpPr>
        <p:spPr>
          <a:xfrm>
            <a:off x="313802" y="989349"/>
            <a:ext cx="8516396" cy="5234469"/>
          </a:xfrm>
        </p:spPr>
        <p:txBody>
          <a:bodyPr vert="horz" lIns="91440" tIns="45720" rIns="91440" bIns="45720" rtlCol="0" anchor="t">
            <a:noAutofit/>
          </a:bodyPr>
          <a:lstStyle/>
          <a:p>
            <a:pPr fontAlgn="base">
              <a:buFont typeface="Wingdings" panose="05000000000000000000" pitchFamily="2" charset="2"/>
              <a:buChar char="Ø"/>
            </a:pPr>
            <a:r>
              <a:rPr lang="en-IN" sz="1500" b="1" kern="100" dirty="0">
                <a:solidFill>
                  <a:schemeClr val="tx1"/>
                </a:solidFill>
                <a:latin typeface="Calibri" panose="020F0502020204030204" pitchFamily="34" charset="0"/>
                <a:cs typeface="Times New Roman" panose="02020603050405020304" pitchFamily="18" charset="0"/>
              </a:rPr>
              <a:t>Stock Pledge</a:t>
            </a:r>
            <a:endParaRPr lang="en-US" sz="1500" b="1" kern="100" dirty="0">
              <a:solidFill>
                <a:schemeClr val="tx1"/>
              </a:solidFill>
              <a:latin typeface="Calibri" panose="020F0502020204030204" pitchFamily="34" charset="0"/>
              <a:cs typeface="Times New Roman" panose="02020603050405020304" pitchFamily="18" charset="0"/>
            </a:endParaRPr>
          </a:p>
          <a:p>
            <a:pPr fontAlgn="base"/>
            <a:r>
              <a:rPr lang="en-US" sz="1500" b="1" kern="100" dirty="0">
                <a:solidFill>
                  <a:schemeClr val="tx1"/>
                </a:solidFill>
                <a:latin typeface="Calibri" panose="020F0502020204030204" pitchFamily="34" charset="0"/>
                <a:cs typeface="Times New Roman" panose="02020603050405020304" pitchFamily="18" charset="0"/>
              </a:rPr>
              <a:t>Margin pledging shall not be allowed in Minor’s account.</a:t>
            </a:r>
          </a:p>
          <a:p>
            <a:pPr fontAlgn="base">
              <a:buFont typeface="Wingdings" panose="05000000000000000000" pitchFamily="2" charset="2"/>
              <a:buChar char="Ø"/>
            </a:pPr>
            <a:endParaRPr lang="en-US" sz="1500" b="1" kern="100" dirty="0">
              <a:solidFill>
                <a:schemeClr val="tx1"/>
              </a:solidFill>
              <a:latin typeface="Calibri" panose="020F0502020204030204" pitchFamily="34" charset="0"/>
              <a:cs typeface="Times New Roman" panose="02020603050405020304" pitchFamily="18" charset="0"/>
            </a:endParaRPr>
          </a:p>
          <a:p>
            <a:pPr fontAlgn="base">
              <a:buFont typeface="Wingdings" panose="05000000000000000000" pitchFamily="2" charset="2"/>
              <a:buChar char="Ø"/>
            </a:pPr>
            <a:r>
              <a:rPr lang="en-IN" sz="1500" b="1" kern="100" dirty="0">
                <a:solidFill>
                  <a:schemeClr val="tx1"/>
                </a:solidFill>
                <a:latin typeface="Calibri" panose="020F0502020204030204" pitchFamily="34" charset="0"/>
                <a:cs typeface="Times New Roman" panose="02020603050405020304" pitchFamily="18" charset="0"/>
              </a:rPr>
              <a:t>Fund transfer &amp; Withdrawal</a:t>
            </a:r>
            <a:endParaRPr lang="en-US" sz="1500" b="1" kern="100" dirty="0">
              <a:solidFill>
                <a:schemeClr val="tx1"/>
              </a:solidFill>
              <a:latin typeface="Calibri" panose="020F0502020204030204" pitchFamily="34" charset="0"/>
              <a:cs typeface="Times New Roman" panose="02020603050405020304" pitchFamily="18" charset="0"/>
            </a:endParaRPr>
          </a:p>
          <a:p>
            <a:pPr fontAlgn="base"/>
            <a:r>
              <a:rPr lang="en-US" sz="1500" b="1" kern="100" dirty="0">
                <a:solidFill>
                  <a:schemeClr val="tx1"/>
                </a:solidFill>
                <a:latin typeface="Calibri" panose="020F0502020204030204" pitchFamily="34" charset="0"/>
                <a:cs typeface="Times New Roman" panose="02020603050405020304" pitchFamily="18" charset="0"/>
              </a:rPr>
              <a:t>Funds can be added and can also be withdrawn from the minor account. Funds have to be transferred from linked bank of the minor only and all withdrawals shall be credited to the link bank of the minor only.</a:t>
            </a:r>
          </a:p>
          <a:p>
            <a:pPr fontAlgn="base"/>
            <a:r>
              <a:rPr lang="en-US" sz="1500" b="1" kern="100" dirty="0">
                <a:solidFill>
                  <a:schemeClr val="tx1"/>
                </a:solidFill>
                <a:latin typeface="Calibri" panose="020F0502020204030204" pitchFamily="34" charset="0"/>
                <a:cs typeface="Times New Roman" panose="02020603050405020304" pitchFamily="18" charset="0"/>
              </a:rPr>
              <a:t>The funds transferred to client account cannot be used to buy securities. It can only be used to pay the applicable charges like transaction charges, transfer fees, DP charges etc.</a:t>
            </a:r>
          </a:p>
          <a:p>
            <a:pPr fontAlgn="base">
              <a:buFont typeface="Wingdings" panose="05000000000000000000" pitchFamily="2" charset="2"/>
              <a:buChar char="Ø"/>
            </a:pPr>
            <a:endParaRPr lang="en-US" sz="1500" kern="100" dirty="0">
              <a:solidFill>
                <a:schemeClr val="tx1"/>
              </a:solidFill>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394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832B4EE-C1E5-3F4C-2885-7DA52F8E823D}"/>
              </a:ext>
            </a:extLst>
          </p:cNvPr>
          <p:cNvSpPr>
            <a:spLocks noGrp="1"/>
          </p:cNvSpPr>
          <p:nvPr>
            <p:ph type="title"/>
          </p:nvPr>
        </p:nvSpPr>
        <p:spPr/>
        <p:txBody>
          <a:bodyPr>
            <a:normAutofit/>
          </a:bodyPr>
          <a:lstStyle/>
          <a:p>
            <a:r>
              <a:rPr lang="en-US" b="1" dirty="0">
                <a:latin typeface="+mn-lt"/>
                <a:cs typeface="Calibri"/>
              </a:rPr>
              <a:t>IMPORTANT NOTE</a:t>
            </a:r>
            <a:endParaRPr lang="en-IN" b="1" dirty="0">
              <a:latin typeface="+mn-lt"/>
              <a:cs typeface="Calibri"/>
            </a:endParaRPr>
          </a:p>
        </p:txBody>
      </p:sp>
      <p:sp>
        <p:nvSpPr>
          <p:cNvPr id="9" name="Content Placeholder 8">
            <a:extLst>
              <a:ext uri="{FF2B5EF4-FFF2-40B4-BE49-F238E27FC236}">
                <a16:creationId xmlns:a16="http://schemas.microsoft.com/office/drawing/2014/main" id="{B612ECE1-58A0-E812-2DAE-08383BECF159}"/>
              </a:ext>
            </a:extLst>
          </p:cNvPr>
          <p:cNvSpPr>
            <a:spLocks noGrp="1"/>
          </p:cNvSpPr>
          <p:nvPr>
            <p:ph sz="half" idx="2"/>
          </p:nvPr>
        </p:nvSpPr>
        <p:spPr>
          <a:xfrm>
            <a:off x="313802" y="989350"/>
            <a:ext cx="8516396" cy="2077407"/>
          </a:xfrm>
        </p:spPr>
        <p:txBody>
          <a:bodyPr vert="horz" lIns="91440" tIns="45720" rIns="91440" bIns="45720" rtlCol="0" anchor="t">
            <a:noAutofit/>
          </a:bodyPr>
          <a:lstStyle/>
          <a:p>
            <a:pPr fontAlgn="base"/>
            <a:r>
              <a:rPr lang="en-US" sz="1500" b="1" kern="100" dirty="0">
                <a:solidFill>
                  <a:schemeClr val="tx1"/>
                </a:solidFill>
                <a:latin typeface="Calibri" panose="020F0502020204030204" pitchFamily="34" charset="0"/>
                <a:cs typeface="Times New Roman" panose="02020603050405020304" pitchFamily="18" charset="0"/>
              </a:rPr>
              <a:t>Applicable for Opening:</a:t>
            </a:r>
          </a:p>
          <a:p>
            <a:pPr fontAlgn="base">
              <a:buNone/>
            </a:pPr>
            <a:r>
              <a:rPr lang="en-US" sz="1500" b="1" kern="100" dirty="0">
                <a:solidFill>
                  <a:schemeClr val="tx1"/>
                </a:solidFill>
                <a:latin typeface="Calibri" panose="020F0502020204030204" pitchFamily="34" charset="0"/>
                <a:cs typeface="Times New Roman" panose="02020603050405020304" pitchFamily="18" charset="0"/>
              </a:rPr>
              <a:t>         a) Minor Trading and Demat Account</a:t>
            </a:r>
            <a:br>
              <a:rPr lang="en-US" sz="1500" b="1" kern="100" dirty="0">
                <a:solidFill>
                  <a:schemeClr val="tx1"/>
                </a:solidFill>
                <a:latin typeface="Calibri" panose="020F0502020204030204" pitchFamily="34" charset="0"/>
                <a:cs typeface="Times New Roman" panose="02020603050405020304" pitchFamily="18" charset="0"/>
              </a:rPr>
            </a:br>
            <a:r>
              <a:rPr lang="en-US" sz="1500" b="1" kern="100" dirty="0">
                <a:solidFill>
                  <a:schemeClr val="tx1"/>
                </a:solidFill>
                <a:latin typeface="Calibri" panose="020F0502020204030204" pitchFamily="34" charset="0"/>
                <a:cs typeface="Times New Roman" panose="02020603050405020304" pitchFamily="18" charset="0"/>
              </a:rPr>
              <a:t>         b) Trading Account for an Existing Minor Demat Account</a:t>
            </a:r>
          </a:p>
          <a:p>
            <a:pPr fontAlgn="base"/>
            <a:r>
              <a:rPr lang="en-US" sz="1500" b="1" kern="100" dirty="0">
                <a:solidFill>
                  <a:schemeClr val="tx1"/>
                </a:solidFill>
                <a:latin typeface="Calibri" panose="020F0502020204030204" pitchFamily="34" charset="0"/>
                <a:cs typeface="Times New Roman" panose="02020603050405020304" pitchFamily="18" charset="0"/>
              </a:rPr>
              <a:t>Number of Signatures: 20 signatures of the guardian required.</a:t>
            </a:r>
          </a:p>
          <a:p>
            <a:pPr fontAlgn="base"/>
            <a:r>
              <a:rPr lang="en-US" sz="1500" b="1" kern="100" dirty="0">
                <a:solidFill>
                  <a:schemeClr val="tx1"/>
                </a:solidFill>
                <a:latin typeface="Calibri" panose="020F0502020204030204" pitchFamily="34" charset="0"/>
                <a:cs typeface="Times New Roman" panose="02020603050405020304" pitchFamily="18" charset="0"/>
              </a:rPr>
              <a:t>Process (whom to send/ where to send) -  As per existing process</a:t>
            </a:r>
          </a:p>
          <a:p>
            <a:pPr fontAlgn="base"/>
            <a:r>
              <a:rPr lang="en-US" sz="1500" b="1" kern="100" dirty="0">
                <a:solidFill>
                  <a:schemeClr val="tx1"/>
                </a:solidFill>
                <a:latin typeface="Calibri" panose="020F0502020204030204" pitchFamily="34" charset="0"/>
                <a:cs typeface="Times New Roman" panose="02020603050405020304" pitchFamily="18" charset="0"/>
              </a:rPr>
              <a:t>In Minor account, nominee cannot be opted</a:t>
            </a:r>
            <a:r>
              <a:rPr lang="en-US" sz="1800" dirty="0">
                <a:solidFill>
                  <a:srgbClr val="000000"/>
                </a:solidFill>
                <a:effectLst/>
                <a:latin typeface="Aptos" panose="020B0004020202020204" pitchFamily="34" charset="0"/>
              </a:rPr>
              <a:t>.</a:t>
            </a:r>
          </a:p>
          <a:p>
            <a:pPr marL="0" indent="0">
              <a:buNone/>
            </a:pPr>
            <a:br>
              <a:rPr lang="en-US" sz="1800" dirty="0">
                <a:solidFill>
                  <a:srgbClr val="000000"/>
                </a:solidFill>
                <a:effectLst/>
                <a:latin typeface="Aptos" panose="020B0004020202020204" pitchFamily="34" charset="0"/>
              </a:rPr>
            </a:br>
            <a:endParaRPr lang="en-US" sz="1800" b="0" i="0" dirty="0">
              <a:solidFill>
                <a:srgbClr val="000000"/>
              </a:solidFill>
              <a:effectLst/>
              <a:highlight>
                <a:srgbClr val="FFFFFF"/>
              </a:highlight>
              <a:latin typeface="Aptos" panose="020B0004020202020204" pitchFamily="34" charset="0"/>
            </a:endParaRPr>
          </a:p>
        </p:txBody>
      </p:sp>
    </p:spTree>
    <p:extLst>
      <p:ext uri="{BB962C8B-B14F-4D97-AF65-F5344CB8AC3E}">
        <p14:creationId xmlns:p14="http://schemas.microsoft.com/office/powerpoint/2010/main" val="3733510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832B4EE-C1E5-3F4C-2885-7DA52F8E823D}"/>
              </a:ext>
            </a:extLst>
          </p:cNvPr>
          <p:cNvSpPr>
            <a:spLocks noGrp="1"/>
          </p:cNvSpPr>
          <p:nvPr>
            <p:ph type="title"/>
          </p:nvPr>
        </p:nvSpPr>
        <p:spPr/>
        <p:txBody>
          <a:bodyPr>
            <a:normAutofit/>
          </a:bodyPr>
          <a:lstStyle/>
          <a:p>
            <a:r>
              <a:rPr lang="en-US" b="1" dirty="0">
                <a:latin typeface="+mn-lt"/>
                <a:cs typeface="Calibri"/>
              </a:rPr>
              <a:t>BPP Login Page</a:t>
            </a:r>
            <a:endParaRPr lang="en-IN" b="1" dirty="0">
              <a:latin typeface="+mn-lt"/>
              <a:cs typeface="Calibri"/>
            </a:endParaRPr>
          </a:p>
        </p:txBody>
      </p:sp>
      <p:sp>
        <p:nvSpPr>
          <p:cNvPr id="9" name="Content Placeholder 8">
            <a:extLst>
              <a:ext uri="{FF2B5EF4-FFF2-40B4-BE49-F238E27FC236}">
                <a16:creationId xmlns:a16="http://schemas.microsoft.com/office/drawing/2014/main" id="{B612ECE1-58A0-E812-2DAE-08383BECF159}"/>
              </a:ext>
            </a:extLst>
          </p:cNvPr>
          <p:cNvSpPr>
            <a:spLocks noGrp="1"/>
          </p:cNvSpPr>
          <p:nvPr>
            <p:ph sz="half" idx="2"/>
          </p:nvPr>
        </p:nvSpPr>
        <p:spPr>
          <a:xfrm>
            <a:off x="220227" y="4512039"/>
            <a:ext cx="8516396" cy="1618937"/>
          </a:xfrm>
        </p:spPr>
        <p:txBody>
          <a:bodyPr vert="horz" lIns="91440" tIns="45720" rIns="91440" bIns="45720" rtlCol="0" anchor="t">
            <a:noAutofit/>
          </a:bodyPr>
          <a:lstStyle/>
          <a:p>
            <a:pPr fontAlgn="base"/>
            <a:r>
              <a:rPr lang="en-US" sz="1500" b="1" kern="100" dirty="0">
                <a:solidFill>
                  <a:schemeClr val="tx1"/>
                </a:solidFill>
                <a:latin typeface="Calibri" panose="020F0502020204030204" pitchFamily="34" charset="0"/>
                <a:cs typeface="Times New Roman" panose="02020603050405020304" pitchFamily="18" charset="0"/>
              </a:rPr>
              <a:t>Partners must log in to the BPP system and enter their Login ID and Password. Click the Submit button.</a:t>
            </a:r>
          </a:p>
        </p:txBody>
      </p:sp>
      <p:pic>
        <p:nvPicPr>
          <p:cNvPr id="6" name="Picture 5">
            <a:extLst>
              <a:ext uri="{FF2B5EF4-FFF2-40B4-BE49-F238E27FC236}">
                <a16:creationId xmlns:a16="http://schemas.microsoft.com/office/drawing/2014/main" id="{C46DCD52-01D0-8CA2-E037-AD5112921102}"/>
              </a:ext>
            </a:extLst>
          </p:cNvPr>
          <p:cNvPicPr>
            <a:picLocks noChangeAspect="1"/>
          </p:cNvPicPr>
          <p:nvPr/>
        </p:nvPicPr>
        <p:blipFill>
          <a:blip r:embed="rId2"/>
          <a:stretch>
            <a:fillRect/>
          </a:stretch>
        </p:blipFill>
        <p:spPr>
          <a:xfrm>
            <a:off x="334527" y="727024"/>
            <a:ext cx="8589246" cy="3823032"/>
          </a:xfrm>
          <a:prstGeom prst="rect">
            <a:avLst/>
          </a:prstGeom>
        </p:spPr>
      </p:pic>
    </p:spTree>
    <p:extLst>
      <p:ext uri="{BB962C8B-B14F-4D97-AF65-F5344CB8AC3E}">
        <p14:creationId xmlns:p14="http://schemas.microsoft.com/office/powerpoint/2010/main" val="4176890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7DD4AF-3295-EEA0-5496-E5B6A65B9E53}"/>
              </a:ext>
            </a:extLst>
          </p:cNvPr>
          <p:cNvSpPr>
            <a:spLocks noGrp="1"/>
          </p:cNvSpPr>
          <p:nvPr>
            <p:ph sz="half" idx="2"/>
          </p:nvPr>
        </p:nvSpPr>
        <p:spPr>
          <a:xfrm>
            <a:off x="247224" y="5423770"/>
            <a:ext cx="8367623" cy="634493"/>
          </a:xfrm>
        </p:spPr>
        <p:txBody>
          <a:bodyPr vert="horz" lIns="91440" tIns="45720" rIns="91440" bIns="45720" rtlCol="0" anchor="t">
            <a:normAutofit/>
          </a:bodyPr>
          <a:lstStyle/>
          <a:p>
            <a:pPr fontAlgn="base"/>
            <a:r>
              <a:rPr lang="en-US" sz="1500" b="1" kern="100" dirty="0">
                <a:solidFill>
                  <a:schemeClr val="tx1"/>
                </a:solidFill>
                <a:latin typeface="Calibri" panose="020F0502020204030204" pitchFamily="34" charset="0"/>
                <a:cs typeface="Times New Roman" panose="02020603050405020304" pitchFamily="18" charset="0"/>
              </a:rPr>
              <a:t>Upon successful login, partners will be able to see the Minor Account feature. Click on the Minor Account option located on the extreme right.</a:t>
            </a:r>
          </a:p>
        </p:txBody>
      </p:sp>
      <p:sp>
        <p:nvSpPr>
          <p:cNvPr id="4" name="Title 3">
            <a:extLst>
              <a:ext uri="{FF2B5EF4-FFF2-40B4-BE49-F238E27FC236}">
                <a16:creationId xmlns:a16="http://schemas.microsoft.com/office/drawing/2014/main" id="{6D97E1B5-0040-3AEE-792E-660DFBE01407}"/>
              </a:ext>
            </a:extLst>
          </p:cNvPr>
          <p:cNvSpPr>
            <a:spLocks noGrp="1"/>
          </p:cNvSpPr>
          <p:nvPr>
            <p:ph type="title"/>
          </p:nvPr>
        </p:nvSpPr>
        <p:spPr/>
        <p:txBody>
          <a:bodyPr>
            <a:normAutofit/>
          </a:bodyPr>
          <a:lstStyle/>
          <a:p>
            <a:r>
              <a:rPr lang="en-US" b="1" dirty="0">
                <a:latin typeface="+mn-lt"/>
              </a:rPr>
              <a:t>Dashboard</a:t>
            </a:r>
            <a:endParaRPr lang="en-IN" b="1" dirty="0">
              <a:latin typeface="+mn-lt"/>
            </a:endParaRPr>
          </a:p>
        </p:txBody>
      </p:sp>
      <p:pic>
        <p:nvPicPr>
          <p:cNvPr id="10" name="Picture 9" descr="A screenshot of a computer">
            <a:extLst>
              <a:ext uri="{FF2B5EF4-FFF2-40B4-BE49-F238E27FC236}">
                <a16:creationId xmlns:a16="http://schemas.microsoft.com/office/drawing/2014/main" id="{A3FA0CE5-CA0F-6D72-F232-B878927BD0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3746" y="866559"/>
            <a:ext cx="8636508" cy="3949932"/>
          </a:xfrm>
          <a:prstGeom prst="rect">
            <a:avLst/>
          </a:prstGeom>
        </p:spPr>
      </p:pic>
    </p:spTree>
    <p:extLst>
      <p:ext uri="{BB962C8B-B14F-4D97-AF65-F5344CB8AC3E}">
        <p14:creationId xmlns:p14="http://schemas.microsoft.com/office/powerpoint/2010/main" val="503318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C3B91E-B864-2DA4-FBA9-07E5FAA50CD0}"/>
              </a:ext>
            </a:extLst>
          </p:cNvPr>
          <p:cNvSpPr>
            <a:spLocks noGrp="1"/>
          </p:cNvSpPr>
          <p:nvPr>
            <p:ph type="title"/>
          </p:nvPr>
        </p:nvSpPr>
        <p:spPr/>
        <p:txBody>
          <a:bodyPr>
            <a:normAutofit/>
          </a:bodyPr>
          <a:lstStyle/>
          <a:p>
            <a:pPr>
              <a:lnSpc>
                <a:spcPct val="115000"/>
              </a:lnSpc>
              <a:spcAft>
                <a:spcPts val="1000"/>
              </a:spcAft>
            </a:pPr>
            <a:r>
              <a:rPr lang="en-IN" sz="1800" b="1" kern="100" dirty="0">
                <a:effectLst/>
                <a:latin typeface="Calibri" panose="020F0502020204030204" pitchFamily="34" charset="0"/>
                <a:ea typeface="Calibri" panose="020F0502020204030204" pitchFamily="34" charset="0"/>
                <a:cs typeface="Times New Roman" panose="02020603050405020304" pitchFamily="18" charset="0"/>
              </a:rPr>
              <a:t>Managing Existing Minor Accounts</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Content Placeholder 7">
            <a:extLst>
              <a:ext uri="{FF2B5EF4-FFF2-40B4-BE49-F238E27FC236}">
                <a16:creationId xmlns:a16="http://schemas.microsoft.com/office/drawing/2014/main" id="{A4148C0C-7EB2-54BB-FFE4-740C52C9FBA5}"/>
              </a:ext>
            </a:extLst>
          </p:cNvPr>
          <p:cNvSpPr>
            <a:spLocks noGrp="1"/>
          </p:cNvSpPr>
          <p:nvPr>
            <p:ph sz="half" idx="2"/>
          </p:nvPr>
        </p:nvSpPr>
        <p:spPr>
          <a:xfrm>
            <a:off x="406945" y="3575215"/>
            <a:ext cx="9032477" cy="2456696"/>
          </a:xfrm>
        </p:spPr>
        <p:txBody>
          <a:bodyPr vert="horz" lIns="91440" tIns="45720" rIns="91440" bIns="45720" rtlCol="0" anchor="t">
            <a:normAutofit/>
          </a:bodyPr>
          <a:lstStyle/>
          <a:p>
            <a:pPr marL="0" indent="0">
              <a:buNone/>
            </a:pPr>
            <a:r>
              <a:rPr lang="en-US" sz="1500" kern="100" dirty="0">
                <a:solidFill>
                  <a:schemeClr val="tx1"/>
                </a:solidFill>
                <a:latin typeface="Calibri" panose="020F0502020204030204" pitchFamily="34" charset="0"/>
                <a:cs typeface="Times New Roman" panose="02020603050405020304" pitchFamily="18" charset="0"/>
              </a:rPr>
              <a:t>To check the status of existing minor accounts.</a:t>
            </a:r>
          </a:p>
          <a:p>
            <a:r>
              <a:rPr lang="en-US" sz="1500" kern="100" dirty="0">
                <a:solidFill>
                  <a:schemeClr val="tx1"/>
                </a:solidFill>
                <a:latin typeface="Calibri" panose="020F0502020204030204" pitchFamily="34" charset="0"/>
                <a:cs typeface="Times New Roman" panose="02020603050405020304" pitchFamily="18" charset="0"/>
              </a:rPr>
              <a:t>Enter the following details:</a:t>
            </a:r>
          </a:p>
          <a:p>
            <a:r>
              <a:rPr lang="en-US" sz="1500" kern="100" dirty="0">
                <a:solidFill>
                  <a:schemeClr val="tx1"/>
                </a:solidFill>
                <a:latin typeface="Calibri" panose="020F0502020204030204" pitchFamily="34" charset="0"/>
                <a:cs typeface="Times New Roman" panose="02020603050405020304" pitchFamily="18" charset="0"/>
              </a:rPr>
              <a:t>First Name</a:t>
            </a:r>
          </a:p>
          <a:p>
            <a:r>
              <a:rPr lang="en-US" sz="1500" kern="100" dirty="0">
                <a:solidFill>
                  <a:schemeClr val="tx1"/>
                </a:solidFill>
                <a:latin typeface="Calibri" panose="020F0502020204030204" pitchFamily="34" charset="0"/>
                <a:cs typeface="Times New Roman" panose="02020603050405020304" pitchFamily="18" charset="0"/>
              </a:rPr>
              <a:t>PAN</a:t>
            </a:r>
          </a:p>
          <a:p>
            <a:r>
              <a:rPr lang="en-US" sz="1500" kern="100" dirty="0">
                <a:solidFill>
                  <a:schemeClr val="tx1"/>
                </a:solidFill>
                <a:latin typeface="Calibri" panose="020F0502020204030204" pitchFamily="34" charset="0"/>
                <a:cs typeface="Times New Roman" panose="02020603050405020304" pitchFamily="18" charset="0"/>
              </a:rPr>
              <a:t>From Date</a:t>
            </a:r>
          </a:p>
          <a:p>
            <a:r>
              <a:rPr lang="en-US" sz="1500" kern="100" dirty="0">
                <a:solidFill>
                  <a:schemeClr val="tx1"/>
                </a:solidFill>
                <a:latin typeface="Calibri" panose="020F0502020204030204" pitchFamily="34" charset="0"/>
                <a:cs typeface="Times New Roman" panose="02020603050405020304" pitchFamily="18" charset="0"/>
              </a:rPr>
              <a:t>To Date and then Click the Search button</a:t>
            </a:r>
          </a:p>
          <a:p>
            <a:endParaRPr lang="en-US" sz="1600" dirty="0">
              <a:solidFill>
                <a:srgbClr val="000000"/>
              </a:solidFill>
            </a:endParaRPr>
          </a:p>
          <a:p>
            <a:endParaRPr lang="en-IN" sz="1600" dirty="0">
              <a:solidFill>
                <a:srgbClr val="000000"/>
              </a:solidFill>
            </a:endParaRPr>
          </a:p>
        </p:txBody>
      </p:sp>
      <p:pic>
        <p:nvPicPr>
          <p:cNvPr id="6" name="Picture 5">
            <a:extLst>
              <a:ext uri="{FF2B5EF4-FFF2-40B4-BE49-F238E27FC236}">
                <a16:creationId xmlns:a16="http://schemas.microsoft.com/office/drawing/2014/main" id="{ECA35510-6171-3CD2-4357-14CC575692EF}"/>
              </a:ext>
            </a:extLst>
          </p:cNvPr>
          <p:cNvPicPr>
            <a:picLocks noChangeAspect="1"/>
          </p:cNvPicPr>
          <p:nvPr/>
        </p:nvPicPr>
        <p:blipFill>
          <a:blip r:embed="rId2"/>
          <a:stretch>
            <a:fillRect/>
          </a:stretch>
        </p:blipFill>
        <p:spPr>
          <a:xfrm>
            <a:off x="0" y="972303"/>
            <a:ext cx="9144000" cy="2456697"/>
          </a:xfrm>
          <a:prstGeom prst="rect">
            <a:avLst/>
          </a:prstGeom>
        </p:spPr>
      </p:pic>
    </p:spTree>
    <p:extLst>
      <p:ext uri="{BB962C8B-B14F-4D97-AF65-F5344CB8AC3E}">
        <p14:creationId xmlns:p14="http://schemas.microsoft.com/office/powerpoint/2010/main" val="1774431545"/>
      </p:ext>
    </p:extLst>
  </p:cSld>
  <p:clrMapOvr>
    <a:masterClrMapping/>
  </p:clrMapOvr>
</p:sld>
</file>

<file path=ppt/theme/theme1.xml><?xml version="1.0" encoding="utf-8"?>
<a:theme xmlns:a="http://schemas.openxmlformats.org/drawingml/2006/main" name="RSM Theme">
  <a:themeElements>
    <a:clrScheme name="Reliance Theme">
      <a:dk1>
        <a:srgbClr val="1FAB6D"/>
      </a:dk1>
      <a:lt1>
        <a:srgbClr val="07509D"/>
      </a:lt1>
      <a:dk2>
        <a:srgbClr val="FFFFFF"/>
      </a:dk2>
      <a:lt2>
        <a:srgbClr val="FFFFFF"/>
      </a:lt2>
      <a:accent1>
        <a:srgbClr val="1FAB6D"/>
      </a:accent1>
      <a:accent2>
        <a:srgbClr val="07509D"/>
      </a:accent2>
      <a:accent3>
        <a:srgbClr val="5A5A5A"/>
      </a:accent3>
      <a:accent4>
        <a:srgbClr val="FFFFFF"/>
      </a:accent4>
      <a:accent5>
        <a:srgbClr val="BFBFBF"/>
      </a:accent5>
      <a:accent6>
        <a:srgbClr val="07509D"/>
      </a:accent6>
      <a:hlink>
        <a:srgbClr val="1B8AF9"/>
      </a:hlink>
      <a:folHlink>
        <a:srgbClr val="954F72"/>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Reliance Theme">
    <a:dk1>
      <a:srgbClr val="1FAB6D"/>
    </a:dk1>
    <a:lt1>
      <a:srgbClr val="07509D"/>
    </a:lt1>
    <a:dk2>
      <a:srgbClr val="FFFFFF"/>
    </a:dk2>
    <a:lt2>
      <a:srgbClr val="FFFFFF"/>
    </a:lt2>
    <a:accent1>
      <a:srgbClr val="1FAB6D"/>
    </a:accent1>
    <a:accent2>
      <a:srgbClr val="07509D"/>
    </a:accent2>
    <a:accent3>
      <a:srgbClr val="5A5A5A"/>
    </a:accent3>
    <a:accent4>
      <a:srgbClr val="FFFFFF"/>
    </a:accent4>
    <a:accent5>
      <a:srgbClr val="BFBFBF"/>
    </a:accent5>
    <a:accent6>
      <a:srgbClr val="07509D"/>
    </a:accent6>
    <a:hlink>
      <a:srgbClr val="1B8AF9"/>
    </a:hlink>
    <a:folHlink>
      <a:srgbClr val="954F72"/>
    </a:folHlink>
  </a:clrScheme>
</a:themeOverride>
</file>

<file path=ppt/theme/themeOverride2.xml><?xml version="1.0" encoding="utf-8"?>
<a:themeOverride xmlns:a="http://schemas.openxmlformats.org/drawingml/2006/main">
  <a:clrScheme name="Reliance Theme">
    <a:dk1>
      <a:srgbClr val="1FAB6D"/>
    </a:dk1>
    <a:lt1>
      <a:srgbClr val="07509D"/>
    </a:lt1>
    <a:dk2>
      <a:srgbClr val="FFFFFF"/>
    </a:dk2>
    <a:lt2>
      <a:srgbClr val="FFFFFF"/>
    </a:lt2>
    <a:accent1>
      <a:srgbClr val="1FAB6D"/>
    </a:accent1>
    <a:accent2>
      <a:srgbClr val="07509D"/>
    </a:accent2>
    <a:accent3>
      <a:srgbClr val="5A5A5A"/>
    </a:accent3>
    <a:accent4>
      <a:srgbClr val="FFFFFF"/>
    </a:accent4>
    <a:accent5>
      <a:srgbClr val="BFBFBF"/>
    </a:accent5>
    <a:accent6>
      <a:srgbClr val="07509D"/>
    </a:accent6>
    <a:hlink>
      <a:srgbClr val="1B8AF9"/>
    </a:hlink>
    <a:folHlink>
      <a:srgbClr val="954F72"/>
    </a:folHlink>
  </a:clrScheme>
</a:themeOverride>
</file>

<file path=ppt/theme/themeOverride3.xml><?xml version="1.0" encoding="utf-8"?>
<a:themeOverride xmlns:a="http://schemas.openxmlformats.org/drawingml/2006/main">
  <a:clrScheme name="Reliance Theme">
    <a:dk1>
      <a:srgbClr val="1FAB6D"/>
    </a:dk1>
    <a:lt1>
      <a:srgbClr val="07509D"/>
    </a:lt1>
    <a:dk2>
      <a:srgbClr val="FFFFFF"/>
    </a:dk2>
    <a:lt2>
      <a:srgbClr val="FFFFFF"/>
    </a:lt2>
    <a:accent1>
      <a:srgbClr val="1FAB6D"/>
    </a:accent1>
    <a:accent2>
      <a:srgbClr val="07509D"/>
    </a:accent2>
    <a:accent3>
      <a:srgbClr val="5A5A5A"/>
    </a:accent3>
    <a:accent4>
      <a:srgbClr val="FFFFFF"/>
    </a:accent4>
    <a:accent5>
      <a:srgbClr val="BFBFBF"/>
    </a:accent5>
    <a:accent6>
      <a:srgbClr val="07509D"/>
    </a:accent6>
    <a:hlink>
      <a:srgbClr val="1B8AF9"/>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D9C215F20BE8D4C884B62C7A41A03CF" ma:contentTypeVersion="4" ma:contentTypeDescription="Create a new document." ma:contentTypeScope="" ma:versionID="18ae374621d0bf517624cfab9e8d6c67">
  <xsd:schema xmlns:xsd="http://www.w3.org/2001/XMLSchema" xmlns:xs="http://www.w3.org/2001/XMLSchema" xmlns:p="http://schemas.microsoft.com/office/2006/metadata/properties" xmlns:ns2="c47def4e-18e2-4e6b-b73e-0d5e643387da" targetNamespace="http://schemas.microsoft.com/office/2006/metadata/properties" ma:root="true" ma:fieldsID="df96b2862dd6888d14169a30c3dbe311" ns2:_="">
    <xsd:import namespace="c47def4e-18e2-4e6b-b73e-0d5e643387d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7def4e-18e2-4e6b-b73e-0d5e643387d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D8F8F40-3993-494F-A085-98107DDFF344}">
  <ds:schemaRefs>
    <ds:schemaRef ds:uri="http://schemas.microsoft.com/sharepoint/v3/contenttype/forms"/>
  </ds:schemaRefs>
</ds:datastoreItem>
</file>

<file path=customXml/itemProps2.xml><?xml version="1.0" encoding="utf-8"?>
<ds:datastoreItem xmlns:ds="http://schemas.openxmlformats.org/officeDocument/2006/customXml" ds:itemID="{0F4E2D50-BCCD-4679-A280-340C279CD836}">
  <ds:schemaRefs>
    <ds:schemaRef ds:uri="c47def4e-18e2-4e6b-b73e-0d5e643387d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087326C-61C8-4253-BC8E-FDE9D3EDEBBF}">
  <ds:schemaRefs>
    <ds:schemaRef ds:uri="http://purl.org/dc/elements/1.1/"/>
    <ds:schemaRef ds:uri="c47def4e-18e2-4e6b-b73e-0d5e643387da"/>
    <ds:schemaRef ds:uri="http://purl.org/dc/dcmitype/"/>
    <ds:schemaRef ds:uri="http://schemas.openxmlformats.org/package/2006/metadata/core-properties"/>
    <ds:schemaRef ds:uri="http://purl.org/dc/terms/"/>
    <ds:schemaRef ds:uri="http://schemas.microsoft.com/office/2006/documentManagement/types"/>
    <ds:schemaRef ds:uri="http://schemas.microsoft.com/office/infopath/2007/PartnerControl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690</TotalTime>
  <Words>1089</Words>
  <Application>Microsoft Office PowerPoint</Application>
  <PresentationFormat>On-screen Show (4:3)</PresentationFormat>
  <Paragraphs>125</Paragraphs>
  <Slides>21</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Aptos</vt:lpstr>
      <vt:lpstr>Arial</vt:lpstr>
      <vt:lpstr>Calibri</vt:lpstr>
      <vt:lpstr>Symbol</vt:lpstr>
      <vt:lpstr>Times New Roman</vt:lpstr>
      <vt:lpstr>VAG Rounded Std Light</vt:lpstr>
      <vt:lpstr>Wingdings</vt:lpstr>
      <vt:lpstr>RSM Theme</vt:lpstr>
      <vt:lpstr>Minor Account In BPP Process </vt:lpstr>
      <vt:lpstr>Account Opening Process (NOTE)</vt:lpstr>
      <vt:lpstr>Account Opening Process (NOTE)</vt:lpstr>
      <vt:lpstr>Selling in Minor Account (NOTE)</vt:lpstr>
      <vt:lpstr>Stock Pledge and Fund transfer &amp; Withdrawal (NOTE)</vt:lpstr>
      <vt:lpstr>IMPORTANT NOTE</vt:lpstr>
      <vt:lpstr>BPP Login Page</vt:lpstr>
      <vt:lpstr>Dashboard</vt:lpstr>
      <vt:lpstr>Managing Existing Minor Accounts</vt:lpstr>
      <vt:lpstr>Adding a New Minor Account</vt:lpstr>
      <vt:lpstr>Stages for Adding a Minor Account Stage 1- General Details for Minor Page</vt:lpstr>
      <vt:lpstr>Stages for Adding a Minor Account Stage 1- General Details for Minor Page</vt:lpstr>
      <vt:lpstr>Stage 2: Address Details Page </vt:lpstr>
      <vt:lpstr>Stage 3: Financial Details Page</vt:lpstr>
      <vt:lpstr>Stage 4: Other Important Details Page</vt:lpstr>
      <vt:lpstr>Stage 5: Guardian Details Page</vt:lpstr>
      <vt:lpstr>Stage 5: Guardian Details Page</vt:lpstr>
      <vt:lpstr>Stage 6: Guardian Address Details Page</vt:lpstr>
      <vt:lpstr>Stage 7: Mapping Page</vt:lpstr>
      <vt:lpstr>Stage 8: IPV Page</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Jay Kanadia</dc:creator>
  <cp:lastModifiedBy>Hardik Kishor Panchal/RSEC/Products</cp:lastModifiedBy>
  <cp:revision>96</cp:revision>
  <dcterms:created xsi:type="dcterms:W3CDTF">2019-03-05T11:08:00Z</dcterms:created>
  <dcterms:modified xsi:type="dcterms:W3CDTF">2024-10-14T07:58:25Z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1033-11.2.0.9085</vt:lpwstr>
  </property>
  <property fmtid="{D5CDD505-2E9C-101B-9397-08002B2CF9AE}" pid="3" name="ContentTypeId">
    <vt:lpwstr>0x010100BD9C215F20BE8D4C884B62C7A41A03CF</vt:lpwstr>
  </property>
</Properties>
</file>